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8" r:id="rId4"/>
    <p:sldId id="27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265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Приемлемые виды  деятельности детей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1155\Desktop\фото дети\20180222_0852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48880"/>
            <a:ext cx="5616624" cy="421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39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155\Desktop\фото дети\20200220_0836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3528392" cy="475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155\Desktop\фото дети\20200220_0852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00808"/>
            <a:ext cx="3546483" cy="472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51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155\Desktop\фото дети\IMG-20180515-WA00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5081867" cy="381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579817"/>
            <a:ext cx="5045753" cy="3356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3" y="3463920"/>
            <a:ext cx="4511977" cy="2890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581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3057"/>
            <a:ext cx="4618846" cy="3079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41541"/>
            <a:ext cx="5184576" cy="3110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C:\Users\1155\Desktop\фото дети\20180307_0919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52936"/>
            <a:ext cx="5244075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1155\Desktop\фото дети\20180222_09102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04" y="3465004"/>
            <a:ext cx="4427984" cy="332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43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</TotalTime>
  <Words>4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Приемлемые виды  деятельности детей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Приемлемые виды  деятельности детей.</dc:title>
  <dc:creator>1155</dc:creator>
  <cp:lastModifiedBy>User</cp:lastModifiedBy>
  <cp:revision>14</cp:revision>
  <dcterms:created xsi:type="dcterms:W3CDTF">2020-02-25T01:34:28Z</dcterms:created>
  <dcterms:modified xsi:type="dcterms:W3CDTF">2022-11-06T12:51:34Z</dcterms:modified>
</cp:coreProperties>
</file>