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03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4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6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2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3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7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0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0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372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2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F998-5A8D-43D2-A0F2-152F6961382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DB527-4077-47D2-8DB8-D642E796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2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85168" y="4461568"/>
            <a:ext cx="4584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One fine summer morning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49172" y="5046343"/>
            <a:ext cx="5062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Nicky made a pretty drawing.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688450"/>
            <a:ext cx="4585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Will you </a:t>
            </a:r>
            <a:r>
              <a:rPr lang="en-US" sz="3200" dirty="0" err="1"/>
              <a:t>colour</a:t>
            </a:r>
            <a:r>
              <a:rPr lang="en-US" sz="3200" dirty="0"/>
              <a:t> it for Nick?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85168" y="6273225"/>
            <a:ext cx="52830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Take the </a:t>
            </a:r>
            <a:r>
              <a:rPr lang="en-US" sz="3200" dirty="0" err="1"/>
              <a:t>colours</a:t>
            </a:r>
            <a:r>
              <a:rPr lang="en-US" sz="3200" dirty="0"/>
              <a:t> and be quick: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964"/>
            <a:ext cx="6676996" cy="444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070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2836"/>
            <a:ext cx="3168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Blue for the sky,</a:t>
            </a:r>
            <a:endParaRPr lang="ru-RU" sz="3600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3779912" y="92836"/>
            <a:ext cx="5220072" cy="5424395"/>
          </a:xfrm>
          <a:prstGeom prst="flowChartProcess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47" y="836712"/>
            <a:ext cx="3871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Green for the grass,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628800"/>
            <a:ext cx="3918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Grey for the mouse,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12674"/>
            <a:ext cx="5364089" cy="3104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13176"/>
            <a:ext cx="18573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00" y="2302121"/>
            <a:ext cx="4131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Brown for the house.</a:t>
            </a:r>
            <a:endParaRPr lang="ru-RU" sz="3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33" y="3139850"/>
            <a:ext cx="4565247" cy="331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29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6336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If you haven’t got these </a:t>
            </a:r>
            <a:r>
              <a:rPr lang="en-US" sz="3600" dirty="0" err="1"/>
              <a:t>colours</a:t>
            </a:r>
            <a:r>
              <a:rPr lang="en-US" sz="3600" dirty="0"/>
              <a:t>,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069" y="946005"/>
            <a:ext cx="5707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Take just black and no others.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25" y="2924944"/>
            <a:ext cx="2888683" cy="3149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069" y="1592336"/>
            <a:ext cx="5751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Then the picture is not bright,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238667"/>
            <a:ext cx="51283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It’s a moonlit winter night.</a:t>
            </a: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6606"/>
            <a:ext cx="9001000" cy="605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73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71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ALEX-HOUSE</dc:creator>
  <cp:lastModifiedBy>ALEX-HOUSE</cp:lastModifiedBy>
  <cp:revision>4</cp:revision>
  <dcterms:created xsi:type="dcterms:W3CDTF">2021-12-18T10:42:21Z</dcterms:created>
  <dcterms:modified xsi:type="dcterms:W3CDTF">2021-12-19T14:13:10Z</dcterms:modified>
</cp:coreProperties>
</file>