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21"/>
  </p:notesMasterIdLst>
  <p:sldIdLst>
    <p:sldId id="288" r:id="rId2"/>
    <p:sldId id="294" r:id="rId3"/>
    <p:sldId id="293" r:id="rId4"/>
    <p:sldId id="278" r:id="rId5"/>
    <p:sldId id="258" r:id="rId6"/>
    <p:sldId id="263" r:id="rId7"/>
    <p:sldId id="264" r:id="rId8"/>
    <p:sldId id="291" r:id="rId9"/>
    <p:sldId id="292" r:id="rId10"/>
    <p:sldId id="265" r:id="rId11"/>
    <p:sldId id="279" r:id="rId12"/>
    <p:sldId id="280" r:id="rId13"/>
    <p:sldId id="282" r:id="rId14"/>
    <p:sldId id="281" r:id="rId15"/>
    <p:sldId id="283" r:id="rId16"/>
    <p:sldId id="284" r:id="rId17"/>
    <p:sldId id="275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189" autoAdjust="0"/>
  </p:normalViewPr>
  <p:slideViewPr>
    <p:cSldViewPr>
      <p:cViewPr varScale="1">
        <p:scale>
          <a:sx n="108" d="100"/>
          <a:sy n="108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D8997-125C-4FAB-9636-52A94E9817E1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32800-8AF0-4EEA-A16C-049353B8C94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Приготовление цветного</a:t>
            </a:r>
            <a:r>
              <a:rPr lang="ru-RU" baseline="0" dirty="0"/>
              <a:t> теста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32800-8AF0-4EEA-A16C-049353B8C94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Дети с большим  интересом и усердием</a:t>
            </a:r>
            <a:r>
              <a:rPr lang="ru-RU" baseline="0" dirty="0"/>
              <a:t> занимаются тем, что дома им часто недоступно: мараться в муке , лепить из теста все что он хочет да еще к тому же за поделку ребенка хвалят.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32800-8AF0-4EEA-A16C-049353B8C94B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72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407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410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203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1995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950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87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5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087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06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691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447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540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744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561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89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084DB-99EB-4ACB-B259-B03CF3EF655A}" type="datetimeFigureOut">
              <a:rPr lang="ru-RU" smtClean="0"/>
              <a:pPr/>
              <a:t>06.11.2022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56A574-7045-46DA-887D-0EC4070419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25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E410F-643C-40A0-9D45-1636AA4344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5" cy="2736304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Художественное-эстетическое воспитание, как процесс воздействия на  развитее личности ребенка.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(</a:t>
            </a:r>
            <a:r>
              <a:rPr lang="ru-RU" sz="3200" dirty="0" err="1">
                <a:solidFill>
                  <a:schemeClr val="tx1"/>
                </a:solidFill>
              </a:rPr>
              <a:t>тестопластика</a:t>
            </a:r>
            <a:r>
              <a:rPr lang="ru-RU" sz="3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67461A7-B066-4507-916F-F47501022A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Подготовила воспитатель второй группы раннего развития.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МКДОУ </a:t>
            </a:r>
            <a:r>
              <a:rPr lang="ru-RU" dirty="0" err="1">
                <a:solidFill>
                  <a:schemeClr val="tx1"/>
                </a:solidFill>
              </a:rPr>
              <a:t>Латненский</a:t>
            </a:r>
            <a:r>
              <a:rPr lang="ru-RU" dirty="0">
                <a:solidFill>
                  <a:schemeClr val="tx1"/>
                </a:solidFill>
              </a:rPr>
              <a:t>  детский сад «Родничок»</a:t>
            </a:r>
          </a:p>
        </p:txBody>
      </p:sp>
    </p:spTree>
    <p:extLst>
      <p:ext uri="{BB962C8B-B14F-4D97-AF65-F5344CB8AC3E}">
        <p14:creationId xmlns:p14="http://schemas.microsoft.com/office/powerpoint/2010/main" val="846772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872" y="260648"/>
            <a:ext cx="7239000" cy="109273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Приспособления для моделирования соленого теста</a:t>
            </a:r>
          </a:p>
        </p:txBody>
      </p:sp>
      <p:pic>
        <p:nvPicPr>
          <p:cNvPr id="2050" name="Picture 2" descr="C:\Users\АЛЕКСАНДР\Pictures\dop_instr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936378" cy="399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5B3BF1-9165-46EF-B4C5-9B2425DE92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636912"/>
            <a:ext cx="3435846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06BDF-BE0F-4C74-A4F1-58D5A50F5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87518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Замешиваем тесто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D2435A-0B87-4104-BE5B-A2FD0192A0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34" y="1700807"/>
            <a:ext cx="3576318" cy="4619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D2BCD36-D5E0-4C13-B299-32B00689F3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700808"/>
            <a:ext cx="3672408" cy="4619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4209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37FD78-45BA-450B-A01D-B8A146806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46049"/>
            <a:ext cx="6347714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Знакомимся с материалом( на ощупь, на запах ,на вкус).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07766B-0C52-4511-A54D-371F4758B6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196" y="1657915"/>
            <a:ext cx="314781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CA54B18-44A4-4E5F-8C8E-5BE21512B0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411" y="1458799"/>
            <a:ext cx="314781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37706DD-E7FD-4806-A552-A84926DC9D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590" y="3770354"/>
            <a:ext cx="314781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8537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E40AC3-0417-463E-A62C-A53397494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609600"/>
            <a:ext cx="7706818" cy="73116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Учимся катать колбаску ,шарики.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92C520-EF82-405A-AD8C-1660DA63A1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18" y="1340768"/>
            <a:ext cx="3242322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1F84A5-DB54-4595-ACF5-C25E91AA58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70507"/>
            <a:ext cx="3456384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2139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122413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Ребенок учится получать удовольствие то сделанного своими руками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4F15B7-58A1-43A2-9C01-A841E231E7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203" y="1260128"/>
            <a:ext cx="3291830" cy="363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3D816FA-690F-4D49-BEE1-00A10C5ED4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526" y="1268760"/>
            <a:ext cx="329183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E07FBDF-9703-49B3-A800-234163D26A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754" y="3697218"/>
            <a:ext cx="3240360" cy="3160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8583495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140147-1438-4DE4-9847-57C1860EB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332656"/>
            <a:ext cx="8210874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Работа с природным материалом и формочками.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EDE0C4-244E-4A0E-A6AC-4ED3CC8EFD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223078"/>
            <a:ext cx="3672408" cy="3354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244DBD-6F70-4958-B5A0-1C6FD46AC4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634" y="1337785"/>
            <a:ext cx="3363838" cy="3171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B069AA8-787C-4E7F-B1CF-6A76AAA3E5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460509"/>
            <a:ext cx="3723878" cy="3171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2809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4ED99-F153-43D9-91F8-127B7C9D6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8" y="188640"/>
            <a:ext cx="7778825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Работа пальчиками , учимся делать отпечатки рук.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5A59B4-0C1B-449D-9694-CD85922675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19" y="1146690"/>
            <a:ext cx="338437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066C63-2D8B-439A-A682-5C88963739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238" y="764704"/>
            <a:ext cx="3240361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021507C-CB40-4185-B8BB-A97196EFE5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055493"/>
            <a:ext cx="365187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9615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916832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с большим  интересом и усердием занимаются тем, что дома им часто недоступно: мараться в муке , лепить из теста все что он хочется да еще к тому же за поделку ребенка хвалят.</a:t>
            </a:r>
          </a:p>
        </p:txBody>
      </p:sp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268760"/>
            <a:ext cx="6255488" cy="3168352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Самый главный предмет необходимый для творчества это ваша фантазия и руки ваших детей.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060849"/>
            <a:ext cx="6255488" cy="2123064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Спасибо за внимание!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279DE6-EA62-400D-A10E-A1B5EB4FC406}"/>
              </a:ext>
            </a:extLst>
          </p:cNvPr>
          <p:cNvSpPr txBox="1"/>
          <p:nvPr/>
        </p:nvSpPr>
        <p:spPr>
          <a:xfrm>
            <a:off x="399495" y="710214"/>
            <a:ext cx="8492984" cy="7017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«Мир будет счастлив только тогда, когда у каждого человека будет душа художника. Иначе говоря, когда каждый будет находить радость в своем труде»     </a:t>
            </a:r>
          </a:p>
          <a:p>
            <a:pPr algn="r"/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Огюст Роден.</a:t>
            </a:r>
          </a:p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Дети от природы наделены яркими способностями. Чтобы ребенок мог развить свою фантазию и утолить своё любопытство, важно создать художественно-эстетическую развивающую среду.</a:t>
            </a:r>
          </a:p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Цель художественно-эстетического развития дошкольников — формирование у них эстетического идеала и художественного вкуса, а также способности к творчеству. </a:t>
            </a:r>
          </a:p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Детский ручной труд представляет собой самостоятельное изготовление поделок с применением простейших инструментов и материалов. Одна из основных задач по ручному труду – это научить детей с удовольствием мастерить, работать с любым подручным материалом, включать фантазию и делать своими руками симпатичные поделки так, чтобы ребёнок мог видеть процесс и радоваться результату своего труда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endParaRPr lang="ru-RU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endParaRPr lang="ru-RU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endParaRPr lang="ru-RU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endParaRPr lang="ru-RU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endParaRPr lang="ru-RU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endParaRPr lang="ru-RU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endParaRPr lang="ru-RU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endParaRPr lang="ru-RU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001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AB4B278-0CB5-41AF-9EDD-6DED61FA0389}"/>
              </a:ext>
            </a:extLst>
          </p:cNvPr>
          <p:cNvSpPr txBox="1"/>
          <p:nvPr/>
        </p:nvSpPr>
        <p:spPr>
          <a:xfrm>
            <a:off x="683568" y="476672"/>
            <a:ext cx="69847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Занятие </a:t>
            </a:r>
            <a:r>
              <a:rPr lang="ru-RU" b="0" i="0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тестопластикой</a:t>
            </a:r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приучает детей к терпению, упорству, аккуратности, развивает творческое мышление, эстетическое восприятие окружающего мира, воображение и интеллект.</a:t>
            </a:r>
          </a:p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Занятие </a:t>
            </a:r>
            <a:r>
              <a:rPr lang="ru-RU" b="0" i="0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тестопластикой</a:t>
            </a:r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дает ребенку возможность почувствовать себя мастером, художником, творцом. При этом формируется желание и стремление мастерить своими руками, воспитывается стремление доводить замысел до конца и умению радоваться, анализировать и оценивать свои работы и работы товарищей.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C36002-C17E-4729-BC20-4C020FB4D1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04" y="3406911"/>
            <a:ext cx="3075806" cy="3091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45DCF20-5AA1-4B37-BA43-2502732AAF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8999"/>
            <a:ext cx="3075806" cy="2925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2791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836712"/>
            <a:ext cx="6347713" cy="576064"/>
          </a:xfrm>
        </p:spPr>
        <p:txBody>
          <a:bodyPr>
            <a:normAutofit/>
          </a:bodyPr>
          <a:lstStyle/>
          <a:p>
            <a:r>
              <a:rPr lang="ru-RU" sz="1800" dirty="0"/>
              <a:t>Цели: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980728"/>
            <a:ext cx="6347714" cy="21602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1600" i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творческой личности, развитие мелкой моторики рук через тесто пластику.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раннего возраста навыкам изготовления разнообразных изделий из соленого теста.</a:t>
            </a:r>
          </a:p>
          <a:p>
            <a:r>
              <a:rPr lang="ru-RU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 раннего развития создавать поделки из соленого теста.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i="1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476672"/>
            <a:ext cx="4040188" cy="504055"/>
          </a:xfrm>
        </p:spPr>
        <p:txBody>
          <a:bodyPr/>
          <a:lstStyle/>
          <a:p>
            <a:r>
              <a:rPr lang="ru-RU" dirty="0"/>
              <a:t>Задачи: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980727"/>
            <a:ext cx="4040188" cy="523557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/>
              <a:t>    </a:t>
            </a:r>
            <a:r>
              <a:rPr lang="ru-RU" sz="1800" i="1" dirty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ru-RU" sz="18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игровой форме познакомить с пластическими свойствами теста, фактурой, повышать сенсорную чувствительность (способность тонкому восприятию формы, фактуры, цвета, веса, пластики, пропорций).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Развивать речь 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Формировать у детей целостное представление о мире.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Создать условия для развития конструктивного и пространственного мышления, развития фантазии,  творческих способностей.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Развивать общую умелость и мелкую моторику, трудовые навыки.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980729"/>
            <a:ext cx="4041775" cy="5040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12776"/>
            <a:ext cx="4041775" cy="49475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6. Установить атмосферу дружбы и доверия.</a:t>
            </a:r>
            <a:b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Обогатить практический опыт, формировать умение планировать работу по реализации замысла, предвидеть результат и достигать его, при необходимости внося коррективы в первоначальный замысел.</a:t>
            </a:r>
            <a:b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8.Активизировать  навыки  самостоятельности.</a:t>
            </a:r>
            <a:b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 При организации работы объединять игру, труд и обучение </a:t>
            </a:r>
            <a:b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развивать творческие способности, фантазию, воображение.</a:t>
            </a:r>
          </a:p>
          <a:p>
            <a:pPr>
              <a:buNone/>
            </a:pPr>
            <a:r>
              <a:rPr lang="ru-RU" sz="29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11. воспитывать художественно – эстетический вкус, трудолюбие, аккуратность</a:t>
            </a:r>
          </a:p>
          <a:p>
            <a:endParaRPr lang="ru-RU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 построения работы: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простого к сложному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Связь знаний умений с жизнью, .с практикой.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Научность.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Доступность.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Системность  занятий.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Воспитывающая и развивающая направленность.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Активность и самостоятельность.</a:t>
            </a:r>
          </a:p>
          <a:p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Учет возрастных и индивидуальных возможностей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Предметы, необходимые для приготовления теста</a:t>
            </a:r>
          </a:p>
        </p:txBody>
      </p:sp>
      <p:pic>
        <p:nvPicPr>
          <p:cNvPr id="1026" name="Picture 2" descr="C:\Users\АЛЕКСАНДР\Pictures\863593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24744"/>
            <a:ext cx="381642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ЛЕКСАНДР\Pictures\Solenoe-tes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3770" y="2985157"/>
            <a:ext cx="352839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2132856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Приготовление цветного теста</a:t>
            </a: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E27B4-BFCD-40DD-9786-011E1635A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47EBF9-A055-496E-9F93-857E3528A04B}"/>
              </a:ext>
            </a:extLst>
          </p:cNvPr>
          <p:cNvSpPr txBox="1"/>
          <p:nvPr/>
        </p:nvSpPr>
        <p:spPr>
          <a:xfrm>
            <a:off x="1113319" y="1028343"/>
            <a:ext cx="5832146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Соленое тесто – это замечательный материал для поделок. Оно обладает целым рядом преимуществ: не оставляет следов и легко отмывается, безопасно для детей, экологически чистый натуральный материал, не вызывающий аллергии. </a:t>
            </a:r>
          </a:p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Цветное тесто увлекает детей еще больше. Для этого в тесто можно добавить пищевые красители или гуашь.              </a:t>
            </a:r>
          </a:p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очень нравится делать фигурки, используя специальные формочки или, например, формочки для выпекания фигурного печенья. </a:t>
            </a:r>
          </a:p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Тесто очень пластичное и позволяет проработать мелкие детали. </a:t>
            </a:r>
          </a:p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На тесте остаются замечательные отпечатки от любых предметов – пуговицы, ладошки, вилки, гвоздика, расчески, ткани. </a:t>
            </a:r>
          </a:p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декорирования можно использовать различные бусинки.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162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289C17-DE21-4D63-8DD0-207620C2464E}"/>
              </a:ext>
            </a:extLst>
          </p:cNvPr>
          <p:cNvSpPr txBox="1"/>
          <p:nvPr/>
        </p:nvSpPr>
        <p:spPr>
          <a:xfrm>
            <a:off x="755576" y="1169062"/>
            <a:ext cx="612017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</a:t>
            </a:r>
            <a:r>
              <a:rPr lang="ru-RU" b="0" i="0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тестопластикой</a:t>
            </a:r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дает ребенку возможность почувствовать себя мастером, художником, творцом.   </a:t>
            </a:r>
          </a:p>
          <a:p>
            <a:pPr indent="457200" algn="just"/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</a:t>
            </a:r>
            <a:r>
              <a:rPr lang="ru-RU" dirty="0" err="1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тестопластикой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приучает детей к терпению, упорству, аккуратности, развивает творческое мышление, эстетическое восприятие окружающего мира, воображение и интеллект. </a:t>
            </a:r>
          </a:p>
          <a:p>
            <a:pPr indent="457200" algn="just"/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формируется желание и стремление мастерить своими руками, воспитывается стремление доводить замысел до конца и умению радоваться, анализировать и оценивать свои работы и работы товарищей.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49482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691</TotalTime>
  <Words>808</Words>
  <Application>Microsoft Office PowerPoint</Application>
  <PresentationFormat>Экран (4:3)</PresentationFormat>
  <Paragraphs>62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Open Sans</vt:lpstr>
      <vt:lpstr>Times New Roman</vt:lpstr>
      <vt:lpstr>Trebuchet MS</vt:lpstr>
      <vt:lpstr>Wingdings 3</vt:lpstr>
      <vt:lpstr>Аспект</vt:lpstr>
      <vt:lpstr>Художественное-эстетическое воспитание, как процесс воздействия на  развитее личности ребенка. (тестопластика)</vt:lpstr>
      <vt:lpstr>Презентация PowerPoint</vt:lpstr>
      <vt:lpstr>Презентация PowerPoint</vt:lpstr>
      <vt:lpstr>Цели:</vt:lpstr>
      <vt:lpstr>:</vt:lpstr>
      <vt:lpstr>Принципы построения работы:</vt:lpstr>
      <vt:lpstr>Предметы, необходимые для приготовления теста</vt:lpstr>
      <vt:lpstr>Презентация PowerPoint</vt:lpstr>
      <vt:lpstr>Презентация PowerPoint</vt:lpstr>
      <vt:lpstr>Приспособления для моделирования соленого теста</vt:lpstr>
      <vt:lpstr>Замешиваем тесто</vt:lpstr>
      <vt:lpstr>Знакомимся с материалом( на ощупь, на запах ,на вкус).</vt:lpstr>
      <vt:lpstr>Учимся катать колбаску ,шарики.</vt:lpstr>
      <vt:lpstr>Ребенок учится получать удовольствие то сделанного своими руками</vt:lpstr>
      <vt:lpstr>Работа с природным материалом и формочками.</vt:lpstr>
      <vt:lpstr>Работа пальчиками , учимся делать отпечатки рук.</vt:lpstr>
      <vt:lpstr>Презентация PowerPoint</vt:lpstr>
      <vt:lpstr>  Самый главный предмет необходимый для творчества это ваша фантазия и руки ваших детей.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оооо</dc:creator>
  <cp:lastModifiedBy>пк</cp:lastModifiedBy>
  <cp:revision>55</cp:revision>
  <dcterms:created xsi:type="dcterms:W3CDTF">2017-08-28T14:04:00Z</dcterms:created>
  <dcterms:modified xsi:type="dcterms:W3CDTF">2022-11-06T11:42:01Z</dcterms:modified>
</cp:coreProperties>
</file>