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2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51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B9B04-202A-4189-9BC2-22910BD2965A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FACEB-E599-4AE9-ADC8-B654E6916B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87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ACEB-E599-4AE9-ADC8-B654E6916B0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7000"/>
            <a:lum/>
          </a:blip>
          <a:srcRect/>
          <a:tile tx="0" ty="0" sx="50000" sy="5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BF410-0565-4914-AE99-1C7D23105CC7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0CA8D-7A14-40F1-8FA4-0EC9A7866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2;&#1077;&#1083;&#1086;&#1076;&#1080;&#1103;%20-%20&#1042;%20&#1075;&#1086;&#1089;&#1090;&#1103;&#1093;%20&#1091;%20&#1089;&#1082;&#1072;&#1079;&#1082;&#1080;%20(audiopoisk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00074" y="980728"/>
            <a:ext cx="7743852" cy="3000395"/>
          </a:xfrm>
        </p:spPr>
        <p:txBody>
          <a:bodyPr>
            <a:noAutofit/>
          </a:bodyPr>
          <a:lstStyle/>
          <a:p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MS Mincho" pitchFamily="49" charset="-128"/>
                <a:ea typeface="MS Mincho" pitchFamily="49" charset="-128"/>
              </a:rPr>
              <a:t>Урок – викторина</a:t>
            </a:r>
            <a:b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ahoma" pitchFamily="34" charset="0"/>
              </a:rPr>
              <a:t>«По дорогам сказки»</a:t>
            </a:r>
          </a:p>
        </p:txBody>
      </p:sp>
      <p:pic>
        <p:nvPicPr>
          <p:cNvPr id="9" name="Мелодия - В гостях у сказки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9001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Вспомни как можно больше произведений, в названиях которых упоминаются доставшийся им цвет и его оттенки.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714488"/>
            <a:ext cx="714380" cy="75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997056" y="1789498"/>
            <a:ext cx="714380" cy="70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5072074"/>
            <a:ext cx="714380" cy="75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3429000"/>
            <a:ext cx="78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5143512"/>
            <a:ext cx="714380" cy="75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3500438"/>
            <a:ext cx="714379" cy="75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857224" y="1571612"/>
            <a:ext cx="3500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С. Аксаков «Аленький цветочек»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7224" y="2143116"/>
            <a:ext cx="3857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Г.-Х. Андерсен «Красные башмачки»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7224" y="1857364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Ш. Перро «Красная Шапочка»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7224" y="2428868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Ю. </a:t>
            </a:r>
            <a:r>
              <a:rPr lang="ru-RU" sz="2000" dirty="0" err="1">
                <a:latin typeface="Monotype Corsiva" pitchFamily="66" charset="0"/>
              </a:rPr>
              <a:t>Мориц</a:t>
            </a:r>
            <a:r>
              <a:rPr lang="ru-RU" sz="2000" dirty="0">
                <a:latin typeface="Monotype Corsiva" pitchFamily="66" charset="0"/>
              </a:rPr>
              <a:t> «Малиновая кошка»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7224" y="271462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Ю. Коваль «Алый»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86446" y="1785926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А. </a:t>
            </a:r>
            <a:r>
              <a:rPr lang="ru-RU" sz="2000" dirty="0">
                <a:latin typeface="Monotype Corsiva" pitchFamily="66" charset="0"/>
              </a:rPr>
              <a:t>Куприн «Белый пудель»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6446" y="2071678"/>
            <a:ext cx="2786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</a:t>
            </a:r>
            <a:r>
              <a:rPr lang="ru-RU" sz="2000" dirty="0" err="1">
                <a:latin typeface="Monotype Corsiva" pitchFamily="66" charset="0"/>
              </a:rPr>
              <a:t>Бр</a:t>
            </a:r>
            <a:r>
              <a:rPr lang="ru-RU" sz="2000" dirty="0">
                <a:latin typeface="Monotype Corsiva" pitchFamily="66" charset="0"/>
              </a:rPr>
              <a:t>. Гримм «Белая змея»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86446" y="1500174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i="1" dirty="0">
                <a:latin typeface="Monotype Corsiva" pitchFamily="66" charset="0"/>
              </a:rPr>
              <a:t> </a:t>
            </a:r>
            <a:r>
              <a:rPr lang="ru-RU" sz="2000" dirty="0">
                <a:latin typeface="Monotype Corsiva" pitchFamily="66" charset="0"/>
              </a:rPr>
              <a:t>Б. Житков «Белый домик»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6446" y="2357430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Ю. Коваль «Белая лошадь»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6446" y="2643182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Е. Пермяк «Белая шубка»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7224" y="3429000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В. Волков «Желтый туман»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57224" y="3714752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А. Толстой «Золотой ключик»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57224" y="4000504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>
                <a:latin typeface="Monotype Corsiva" pitchFamily="66" charset="0"/>
              </a:rPr>
              <a:t>А. Пушкин «Сказка о золотом петушке»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86446" y="3357562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</a:t>
            </a:r>
            <a:r>
              <a:rPr lang="ru-RU" sz="2000" dirty="0" err="1">
                <a:latin typeface="Monotype Corsiva" pitchFamily="66" charset="0"/>
              </a:rPr>
              <a:t>Бр</a:t>
            </a:r>
            <a:r>
              <a:rPr lang="ru-RU" sz="2000" dirty="0">
                <a:latin typeface="Monotype Corsiva" pitchFamily="66" charset="0"/>
              </a:rPr>
              <a:t>. Гримм «Синяя свечка»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86446" y="3643314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Ш. Перро «Синяя Борода»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86446" y="3929066"/>
            <a:ext cx="3357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М. Метерлинк «Синяя птица»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57224" y="4643446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П. Бажов «Голубая змейка»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57224" y="4929198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А. Гайдар «Голубая чашка»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57224" y="5214950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В. </a:t>
            </a:r>
            <a:r>
              <a:rPr lang="ru-RU" sz="2000" dirty="0" err="1">
                <a:latin typeface="Monotype Corsiva" pitchFamily="66" charset="0"/>
              </a:rPr>
              <a:t>Железников</a:t>
            </a:r>
            <a:r>
              <a:rPr lang="ru-RU" sz="2000" dirty="0">
                <a:latin typeface="Monotype Corsiva" pitchFamily="66" charset="0"/>
              </a:rPr>
              <a:t> «Голубая Катя»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57224" y="5500702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Г. </a:t>
            </a:r>
            <a:r>
              <a:rPr lang="ru-RU" sz="2000" dirty="0" err="1">
                <a:latin typeface="Monotype Corsiva" pitchFamily="66" charset="0"/>
              </a:rPr>
              <a:t>Скребицкий</a:t>
            </a:r>
            <a:r>
              <a:rPr lang="ru-RU" sz="2000" dirty="0">
                <a:latin typeface="Monotype Corsiva" pitchFamily="66" charset="0"/>
              </a:rPr>
              <a:t> Голубой дворец»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57224" y="5786454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Н. Сладков «Голубой рак»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57224" y="6000768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Monotype Corsiva" pitchFamily="66" charset="0"/>
              </a:rPr>
              <a:t> Дж. </a:t>
            </a:r>
            <a:r>
              <a:rPr lang="ru-RU" sz="2000" dirty="0" err="1">
                <a:latin typeface="Monotype Corsiva" pitchFamily="66" charset="0"/>
              </a:rPr>
              <a:t>Родари</a:t>
            </a:r>
            <a:r>
              <a:rPr lang="ru-RU" sz="2000" dirty="0">
                <a:latin typeface="Monotype Corsiva" pitchFamily="66" charset="0"/>
              </a:rPr>
              <a:t> «Голубой светофор»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86446" y="4643446"/>
            <a:ext cx="3357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Н. Некрасов «Зеленый шум»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86446" y="4929198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П. Бажов «Зеленая кобылка»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86446" y="521495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В. Бианки «Зеленый пруд»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86446" y="5500702"/>
            <a:ext cx="3357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С. Черный «Зеленые стихи»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86446" y="5786454"/>
            <a:ext cx="2786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sz="2000" dirty="0">
                <a:latin typeface="Monotype Corsiva" pitchFamily="66" charset="0"/>
              </a:rPr>
              <a:t>А. Волков «Волшебник изумрудного города»</a:t>
            </a:r>
          </a:p>
        </p:txBody>
      </p:sp>
      <p:sp>
        <p:nvSpPr>
          <p:cNvPr id="3" name="Управляющая кнопка: далее 2">
            <a:hlinkClick r:id="rId9" action="ppaction://hlinksldjump" highlightClick="1"/>
          </p:cNvPr>
          <p:cNvSpPr/>
          <p:nvPr/>
        </p:nvSpPr>
        <p:spPr>
          <a:xfrm>
            <a:off x="8786842" y="6353944"/>
            <a:ext cx="357158" cy="504056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3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6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4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80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6000"/>
                            </p:stCondLst>
                            <p:childTnLst>
                              <p:par>
                                <p:cTn id="53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4000"/>
                            </p:stCondLst>
                            <p:childTnLst>
                              <p:par>
                                <p:cTn id="57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61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0"/>
                            </p:stCondLst>
                            <p:childTnLst>
                              <p:par>
                                <p:cTn id="65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8000"/>
                            </p:stCondLst>
                            <p:childTnLst>
                              <p:par>
                                <p:cTn id="69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6000"/>
                            </p:stCondLst>
                            <p:childTnLst>
                              <p:par>
                                <p:cTn id="73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4000"/>
                            </p:stCondLst>
                            <p:childTnLst>
                              <p:par>
                                <p:cTn id="77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2000"/>
                            </p:stCondLst>
                            <p:childTnLst>
                              <p:par>
                                <p:cTn id="81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0"/>
                            </p:stCondLst>
                            <p:childTnLst>
                              <p:par>
                                <p:cTn id="85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5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8000"/>
                            </p:stCondLst>
                            <p:childTnLst>
                              <p:par>
                                <p:cTn id="89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3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81000"/>
                            </p:stCondLst>
                            <p:childTnLst>
                              <p:par>
                                <p:cTn id="97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01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05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09" presetID="8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1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3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2910" y="571480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3" action="ppaction://hlinksldjump"/>
              </a:rPr>
              <a:t>Первый тур «Угадай сказку»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1500174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4" action="ppaction://hlinksldjump"/>
              </a:rPr>
              <a:t>Второй тур «Кто автор»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000240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5" action="ppaction://hlinksldjump"/>
              </a:rPr>
              <a:t>Третий тур  «В какой стране жил автор»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058" y="2857496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6" action="ppaction://hlinksldjump"/>
              </a:rPr>
              <a:t>Четвертый тур « Волшебные превращения»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4071942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7" action="ppaction://hlinksldjump"/>
              </a:rPr>
              <a:t>Пятый тур «Сказка – ложь, да в ней намек»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4929198"/>
            <a:ext cx="435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8" action="ppaction://hlinksldjump"/>
              </a:rPr>
              <a:t>Шестой тур «Волшебное средство»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5715016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hlinkClick r:id="rId9" action="ppaction://hlinksldjump"/>
              </a:rPr>
              <a:t>Седьмой тур «Волшебные краски"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71612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3306" y="1643050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«Бременские музыканты»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4744" y="3500438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«Храбрый портняжка»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7620" y="5500702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«Метелица»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357166"/>
            <a:ext cx="1961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+mj-lt"/>
              </a:rPr>
              <a:t>Мельник,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00232" y="357166"/>
            <a:ext cx="2024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Бремен</a:t>
            </a:r>
            <a:r>
              <a:rPr lang="ru-RU" sz="2800" dirty="0"/>
              <a:t>,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7554" y="357166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охотник,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86314" y="357166"/>
            <a:ext cx="1721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собака</a:t>
            </a:r>
            <a:r>
              <a:rPr lang="ru-RU" dirty="0"/>
              <a:t>,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72198" y="35716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петух,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86644" y="35716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осел,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7158" y="100010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разбойники,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5984" y="100010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кот.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20" y="264318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Варенье,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85918" y="264318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мухи,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14612" y="2643182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/>
              <a:t>Ганс</a:t>
            </a:r>
            <a:r>
              <a:rPr lang="ru-RU" sz="2800" i="1" dirty="0"/>
              <a:t>,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71868" y="264318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великан,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43504" y="2643182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король,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9388" y="264318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единорог.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5720" y="450057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Мачеха,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43042" y="450057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веретено,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86116" y="4500570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яблоня,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00562" y="450057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старушка,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15074" y="4500570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золото,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00958" y="4500570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дождь,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5720" y="5000636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ленивица.</a:t>
            </a:r>
          </a:p>
        </p:txBody>
      </p:sp>
      <p:sp>
        <p:nvSpPr>
          <p:cNvPr id="2" name="Управляющая кнопка: далее 1">
            <a:hlinkClick r:id="" action="ppaction://hlinkshowjump?jump=previousslide" highlightClick="1"/>
          </p:cNvPr>
          <p:cNvSpPr/>
          <p:nvPr/>
        </p:nvSpPr>
        <p:spPr>
          <a:xfrm>
            <a:off x="8713934" y="6311586"/>
            <a:ext cx="431567" cy="546414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000"/>
                            </p:stCondLst>
                            <p:childTnLst>
                              <p:par>
                                <p:cTn id="5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5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6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000"/>
                            </p:stCondLst>
                            <p:childTnLst>
                              <p:par>
                                <p:cTn id="6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0"/>
                            </p:stCondLst>
                            <p:childTnLst>
                              <p:par>
                                <p:cTn id="7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000"/>
                            </p:stCondLst>
                            <p:childTnLst>
                              <p:par>
                                <p:cTn id="7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4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4500"/>
                            </p:stCondLst>
                            <p:childTnLst>
                              <p:par>
                                <p:cTn id="8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9900"/>
                            </p:stCondLst>
                            <p:childTnLst>
                              <p:par>
                                <p:cTn id="9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1900"/>
                            </p:stCondLst>
                            <p:childTnLst>
                              <p:par>
                                <p:cTn id="9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3900"/>
                            </p:stCondLst>
                            <p:childTnLst>
                              <p:par>
                                <p:cTn id="10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900"/>
                            </p:stCondLst>
                            <p:childTnLst>
                              <p:par>
                                <p:cTn id="10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7900"/>
                            </p:stCondLst>
                            <p:childTnLst>
                              <p:par>
                                <p:cTn id="11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9900"/>
                            </p:stCondLst>
                            <p:childTnLst>
                              <p:par>
                                <p:cTn id="11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1900"/>
                            </p:stCondLst>
                            <p:childTnLst>
                              <p:par>
                                <p:cTn id="1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3900"/>
                            </p:stCondLst>
                            <p:childTnLst>
                              <p:par>
                                <p:cTn id="12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1928826" cy="192882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14290"/>
            <a:ext cx="1928826" cy="207170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85728"/>
            <a:ext cx="2000264" cy="196144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3714752"/>
            <a:ext cx="2143123" cy="185738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2071678"/>
            <a:ext cx="2071702" cy="18497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428596" y="2500306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+mj-lt"/>
              </a:rPr>
              <a:t>«Приключения </a:t>
            </a:r>
            <a:r>
              <a:rPr lang="ru-RU" sz="2000" b="1" i="1" dirty="0" err="1">
                <a:latin typeface="+mj-lt"/>
              </a:rPr>
              <a:t>Чиполлино</a:t>
            </a:r>
            <a:r>
              <a:rPr lang="ru-RU" sz="2000" b="1" i="1" dirty="0">
                <a:latin typeface="+mj-lt"/>
              </a:rPr>
              <a:t>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68" y="421481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+mj-lt"/>
              </a:rPr>
              <a:t>«Золушка»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00826" y="2500306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+mj-lt"/>
              </a:rPr>
              <a:t>«Цветик – </a:t>
            </a:r>
            <a:r>
              <a:rPr lang="ru-RU" sz="2000" b="1" i="1" dirty="0" err="1">
                <a:latin typeface="+mj-lt"/>
              </a:rPr>
              <a:t>семицветик</a:t>
            </a:r>
            <a:r>
              <a:rPr lang="ru-RU" sz="2000" b="1" i="1" dirty="0">
                <a:latin typeface="+mj-lt"/>
              </a:rPr>
              <a:t>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596" y="578645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+mj-lt"/>
              </a:rPr>
              <a:t>«Красная Шапочка»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72264" y="578645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+mj-lt"/>
              </a:rPr>
              <a:t>«Горшочек каши»</a:t>
            </a:r>
          </a:p>
        </p:txBody>
      </p:sp>
      <p:sp>
        <p:nvSpPr>
          <p:cNvPr id="2" name="Управляющая кнопка: далее 1">
            <a:hlinkClick r:id="rId8" action="ppaction://hlinksldjump" highlightClick="1"/>
          </p:cNvPr>
          <p:cNvSpPr/>
          <p:nvPr/>
        </p:nvSpPr>
        <p:spPr>
          <a:xfrm>
            <a:off x="8622792" y="6362019"/>
            <a:ext cx="521208" cy="52120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00034" y="428604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+mj-lt"/>
              </a:rPr>
              <a:t>«Золушка», «Кот в сапогах», «Мальчик с пальчик», «Волшебница».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00496" y="1500174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Шарль Перро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4348" y="2500306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+mj-lt"/>
              </a:rPr>
              <a:t>«Снежная Королева», «Русалочка», «Дикие лебеди», «Огниво».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43372" y="3500438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Ганс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- Христиан Андерсен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7224" y="4357694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+mj-lt"/>
              </a:rPr>
              <a:t>«Храбрый портняжка», «Король – </a:t>
            </a:r>
            <a:r>
              <a:rPr lang="ru-RU" sz="2400" b="1" i="1" dirty="0" err="1">
                <a:latin typeface="+mj-lt"/>
              </a:rPr>
              <a:t>Дроздовик</a:t>
            </a:r>
            <a:r>
              <a:rPr lang="ru-RU" sz="2400" b="1" i="1" dirty="0">
                <a:latin typeface="+mj-lt"/>
              </a:rPr>
              <a:t>», «Госпожа Метелица», «Соломинка, уголек и боб».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29124" y="5357826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Братья Гримм</a:t>
            </a: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622792" y="6209928"/>
            <a:ext cx="521208" cy="648072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Братья Гримм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8662" y="121442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Швеция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643050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Германия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7224" y="207167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Норвегия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9190" y="571480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Валентин Катаев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8" y="121442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Россия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8" y="1643050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Германия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8" y="207167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Финляндия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4348" y="328612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Шарль Перро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5786" y="4000504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Италия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5786" y="442913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Россия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5786" y="485776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Франция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14942" y="3286124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Г.-Х. Андерсен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86446" y="407194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Италия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86446" y="442913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Дания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86446" y="485776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/>
              <a:t>Испания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29124" y="335756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Управляющая кнопка: далее 17">
            <a:hlinkClick r:id="rId3" action="ppaction://hlinksldjump" highlightClick="1"/>
          </p:cNvPr>
          <p:cNvSpPr/>
          <p:nvPr/>
        </p:nvSpPr>
        <p:spPr>
          <a:xfrm>
            <a:off x="8578960" y="6431743"/>
            <a:ext cx="565040" cy="4320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1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" presetID="8" presetClass="emph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1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3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b="1" i="1" dirty="0"/>
              <a:t>одиннадцать братьев - принцев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700" y="1772816"/>
            <a:ext cx="242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b="1" i="1" dirty="0"/>
              <a:t>тыква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8171" y="2564904"/>
            <a:ext cx="368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b="1" i="1" dirty="0" err="1"/>
              <a:t>Рике</a:t>
            </a:r>
            <a:r>
              <a:rPr lang="ru-RU" sz="2800" b="1" i="1" dirty="0"/>
              <a:t> - хохолок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171" y="3471889"/>
            <a:ext cx="3617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b="1" i="1" dirty="0"/>
              <a:t>сын мельника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1700" y="4293096"/>
            <a:ext cx="2412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b="1" i="1" dirty="0"/>
              <a:t>людоед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1700" y="5154893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b="1" i="1" dirty="0"/>
              <a:t>гадкий утенок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700" y="598083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b="1" i="1" dirty="0"/>
              <a:t>ячменное семечко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0199" y="54868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в лебедей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3504" y="1785926"/>
            <a:ext cx="2352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в карету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43504" y="257174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в прекрасного принца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3504" y="3500438"/>
            <a:ext cx="232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в маркиза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48064" y="429309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в льва, мышку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43504" y="5143512"/>
            <a:ext cx="2110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в лебедя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71502" y="598083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</a:rPr>
              <a:t>Дюймовочку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Управляющая кнопка: далее 16">
            <a:hlinkClick r:id="rId3" action="ppaction://hlinksldjump" highlightClick="1"/>
          </p:cNvPr>
          <p:cNvSpPr/>
          <p:nvPr/>
        </p:nvSpPr>
        <p:spPr>
          <a:xfrm>
            <a:off x="8748464" y="6281936"/>
            <a:ext cx="428058" cy="57606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«Спящая красавица»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</a:rPr>
              <a:t>Рике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 – хохолок»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70080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«Золушка»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249289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«Волшебница»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501008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«Красная Шапочка»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443711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«Кот в сапогах»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544522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«Мальчик с пальчик»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25938" y="260648"/>
            <a:ext cx="500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Глупый киснет, а умный все промыслит.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25938" y="980728"/>
            <a:ext cx="49105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 чем оплошаешь, за то и отвечаешь.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1960" y="1628800"/>
            <a:ext cx="4932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Не ищи красоты – ищи доброты.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1960" y="2492896"/>
            <a:ext cx="2503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Мал да удал.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5976" y="3501008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Все хорошо, что хорошо кончается.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55976" y="4437112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Неизведанный друг не хорош для услуг.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55976" y="5445224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Красна птица пером, а человек – умом.</a:t>
            </a:r>
          </a:p>
        </p:txBody>
      </p:sp>
      <p:sp>
        <p:nvSpPr>
          <p:cNvPr id="17" name="Управляющая кнопка: далее 16">
            <a:hlinkClick r:id="rId3" action="ppaction://hlinksldjump" highlightClick="1"/>
          </p:cNvPr>
          <p:cNvSpPr/>
          <p:nvPr/>
        </p:nvSpPr>
        <p:spPr>
          <a:xfrm>
            <a:off x="8820472" y="6381328"/>
            <a:ext cx="323528" cy="476672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850"/>
                            </p:stCondLst>
                            <p:childTnLst>
                              <p:par>
                                <p:cTn id="10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850"/>
                            </p:stCondLst>
                            <p:childTnLst>
                              <p:par>
                                <p:cTn id="15" presetID="18" presetClass="emph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8" presetClass="emph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450"/>
                            </p:stCondLst>
                            <p:childTnLst>
                              <p:par>
                                <p:cTn id="20" presetID="18" presetClass="emph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8" presetClass="emph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4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90"/>
                            </p:stCondLst>
                            <p:childTnLst>
                              <p:par>
                                <p:cTn id="25" presetID="18" presetClass="emph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8" presetClass="emph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4690"/>
                            </p:stCondLst>
                            <p:childTnLst>
                              <p:par>
                                <p:cTn id="30" presetID="18" presetClass="emph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8" presetClass="emph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8890"/>
                            </p:stCondLst>
                            <p:childTnLst>
                              <p:par>
                                <p:cTn id="35" presetID="18" presetClass="emph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8" presetClass="emph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Оле - </a:t>
            </a:r>
            <a:r>
              <a:rPr lang="ru-RU" sz="2400" b="1" i="1" dirty="0" err="1"/>
              <a:t>Лукойе</a:t>
            </a:r>
            <a:endParaRPr lang="ru-RU" sz="2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35729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солдата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207167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феи счастья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78605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Емели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335756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свинопаса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472" y="4000504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купеческого сына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464344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короля эльфов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5286388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</a:t>
            </a:r>
            <a:r>
              <a:rPr lang="ru-RU" sz="2400" b="1" i="1" dirty="0" err="1"/>
              <a:t>Бильбо</a:t>
            </a:r>
            <a:r>
              <a:rPr lang="ru-RU" sz="2400" b="1" i="1" dirty="0"/>
              <a:t> </a:t>
            </a:r>
            <a:r>
              <a:rPr lang="ru-RU" sz="2400" b="1" i="1" dirty="0" err="1"/>
              <a:t>Бэггинса</a:t>
            </a:r>
            <a:endParaRPr lang="ru-RU" sz="24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5929330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/>
              <a:t> у девочки Жени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7752" y="571480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волшебный зонтик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9190" y="1357298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огниво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29190" y="200024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калоши счастья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0628" y="271462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щука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0628" y="3357562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волшебный горшочек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72066" y="400050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сундук - самолет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43504" y="4643446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крылья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43504" y="5214950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кольцо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43504" y="5786454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цветик -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семицветик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Управляющая кнопка: далее 20">
            <a:hlinkClick r:id="rId2" action="ppaction://hlinksldjump" highlightClick="1"/>
          </p:cNvPr>
          <p:cNvSpPr/>
          <p:nvPr/>
        </p:nvSpPr>
        <p:spPr>
          <a:xfrm>
            <a:off x="8858279" y="6390995"/>
            <a:ext cx="309471" cy="44397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0"/>
                            </p:stCondLst>
                            <p:childTnLst>
                              <p:par>
                                <p:cTn id="20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0"/>
                            </p:stCondLst>
                            <p:childTnLst>
                              <p:par>
                                <p:cTn id="30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000"/>
                            </p:stCondLst>
                            <p:childTnLst>
                              <p:par>
                                <p:cTn id="35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6000"/>
                            </p:stCondLst>
                            <p:childTnLst>
                              <p:par>
                                <p:cTn id="40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000"/>
                            </p:stCondLst>
                            <p:childTnLst>
                              <p:par>
                                <p:cTn id="45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1011</TotalTime>
  <Words>620</Words>
  <Application>Microsoft Office PowerPoint</Application>
  <PresentationFormat>Экран (4:3)</PresentationFormat>
  <Paragraphs>143</Paragraphs>
  <Slides>10</Slides>
  <Notes>9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MS Mincho</vt:lpstr>
      <vt:lpstr>Arial</vt:lpstr>
      <vt:lpstr>Calibri</vt:lpstr>
      <vt:lpstr>Comic Sans MS</vt:lpstr>
      <vt:lpstr>Monotype Corsiva</vt:lpstr>
      <vt:lpstr>Wingdings</vt:lpstr>
      <vt:lpstr>Тема Office</vt:lpstr>
      <vt:lpstr>Урок – викторина «По дорогам сказки»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104</cp:revision>
  <dcterms:created xsi:type="dcterms:W3CDTF">2012-06-20T15:21:59Z</dcterms:created>
  <dcterms:modified xsi:type="dcterms:W3CDTF">2022-11-06T12:20:58Z</dcterms:modified>
</cp:coreProperties>
</file>