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2" r:id="rId3"/>
    <p:sldId id="264" r:id="rId4"/>
    <p:sldId id="281" r:id="rId5"/>
    <p:sldId id="256" r:id="rId6"/>
    <p:sldId id="257" r:id="rId7"/>
    <p:sldId id="283" r:id="rId8"/>
    <p:sldId id="258" r:id="rId9"/>
    <p:sldId id="259" r:id="rId10"/>
    <p:sldId id="260" r:id="rId11"/>
    <p:sldId id="284" r:id="rId12"/>
    <p:sldId id="285" r:id="rId13"/>
    <p:sldId id="275" r:id="rId14"/>
    <p:sldId id="261" r:id="rId15"/>
    <p:sldId id="262" r:id="rId16"/>
    <p:sldId id="263" r:id="rId17"/>
    <p:sldId id="268" r:id="rId18"/>
    <p:sldId id="286" r:id="rId19"/>
    <p:sldId id="265" r:id="rId20"/>
    <p:sldId id="266" r:id="rId21"/>
    <p:sldId id="267" r:id="rId22"/>
    <p:sldId id="269" r:id="rId23"/>
    <p:sldId id="28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66" d="100"/>
          <a:sy n="66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A879D9-1742-4972-AD58-1CF4E5636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CF2C48-AE91-46CF-800F-0520DAC2E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D143DA-434F-4752-8FA5-2C2AD10C8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6F5F7E-7018-4366-8E1A-5ECFA89B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FE9CA4-0DDC-4A4B-ABD7-13521FC57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FC56F-975C-4937-B74F-093CF651B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BF5452-719F-4A23-9C0A-A3B37F4B1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B3C3E1-8108-4285-9AB8-38DD2CF8C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3EDBA2-EEB6-4107-AE4F-18376AB3E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DC73FB-50D2-4968-9511-A405D82A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52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ADD01E-BCC9-429A-B3BE-9A616B63E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82E8EC4-5F61-496D-A4CA-9BA854A57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E00464-53D5-47B2-A4D9-2303D8B93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74A05F-95C9-4783-A3B7-2AF2497C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C5D7E4-47FE-443B-B2E7-E118E45B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47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AF6E3-2DCD-4F8B-A09A-D378585A1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4D8B3D-66A8-4663-BE33-55DC0D0D9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445E18-7ED1-45FB-A7BB-1AD9CE0D8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6C4154-96E5-4F0B-BB58-D3477F099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7F4EE-83FF-4438-B7B1-64131F35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4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70ADD-D7CF-4A86-AD16-4BA33928A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FD2D0D-51EC-4906-999B-05C420C35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B5561E-073B-4FFE-8F3E-5A720C46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FF8B74-74A7-444F-A233-E73E7A01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CB759F-F6FA-4FDC-BABB-84E5B43C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6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D0571-98B8-4272-A2BE-899AFC7BA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C255EF-13A8-4A7C-988E-9FFB12DCC1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897328-8EFE-4A92-9B94-E98F9D150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28DFA7-AC49-4205-B395-FD3447B9C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1BA5CD-5164-4B9B-92CE-63CF8E22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67846A-E0FA-4755-B559-B7B276DE3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4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76BC6-E16D-4EFE-B402-704D7A536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29F6A6-76C3-45B2-935A-9A2EFF8A5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20790D-7032-4560-96B5-50C6846A2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F1551A-5E7D-47ED-9B6E-187D016C16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A814BB-9CC3-48F2-BC59-F9999427D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06E62D-10E2-4E5D-A5E4-1B4D2A401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49B480-59EA-4157-B2C7-B5639A26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85BDDC-AFDB-49A8-BD21-DF992D757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47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E4E26-1B6A-4F9C-9FFB-F3CBA8C9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93CB80-A7E4-452D-8BF9-4A2FCABCB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5C3C56-4B8C-4049-9555-FA2871A9A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793AE31-D4C1-42AE-9405-2309D339D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3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7EAB43-A5E7-44FE-970D-1028867C8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E75CFA-BAD4-4A26-ACA4-98F885D52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97A9DF-902A-4E59-81B1-6D627455B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8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71F6A8-4AE0-4BB3-937B-BFCAFA3DD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32AAF2-32ED-4163-AE3B-4B4BFDF4B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D5EF31-754F-4FD9-8474-C5F9E936B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6E2A4C-34C4-4E10-B31F-B8019DA6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1A0BE5-08A0-45F5-95A9-A2BB3F28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3FD054-B35B-424A-B775-29F11E428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0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D757C5-47ED-4146-89C1-D4D3CC43A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E64B7F-CE17-4C5E-A204-15CBF59291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365C1C-A25E-4F26-8248-30017EE19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3144BC-B3A8-41C0-9072-882EA436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45AFC7-C61A-488E-AD02-A9B2FD0E6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E529BA-DF21-4D6D-BD87-792BC56AF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0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813A46-D0D3-4475-9F4E-3FECAD43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3265FD-C620-4F44-A5E2-304C2521B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F7181E-7BF3-46AB-812D-3092772FC1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E5535-15CE-4FAC-9BB5-D2FDDD033308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9D2C5-3F07-4BEB-9202-2ABFED3A0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5BA12C-0A29-4BFC-A412-E7A8131795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F9989-7BA5-4DC3-8E52-EDA5843CD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2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41D33-5983-4F6E-A7B9-53009BFBB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5069122F-AB08-4290-9E50-E9F4676E5F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122" y="0"/>
            <a:ext cx="10525885" cy="5811838"/>
          </a:xfrm>
        </p:spPr>
      </p:pic>
    </p:spTree>
    <p:extLst>
      <p:ext uri="{BB962C8B-B14F-4D97-AF65-F5344CB8AC3E}">
        <p14:creationId xmlns:p14="http://schemas.microsoft.com/office/powerpoint/2010/main" val="1086183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6338C-5023-4931-98DF-20EFA21E8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Калачи да </a:t>
            </a:r>
            <a:r>
              <a:rPr lang="ru-RU" sz="4000" b="1" i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бублички</a:t>
            </a: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крендельки да булочки!</a:t>
            </a:r>
            <a:b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203E21F-E1A7-4D51-83BD-8AE2EC2EDD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3"/>
          <a:stretch/>
        </p:blipFill>
        <p:spPr>
          <a:xfrm>
            <a:off x="1074056" y="872117"/>
            <a:ext cx="9510235" cy="538476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56708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4081B-2C03-46B3-94B0-5432C02A4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9FC79E-8E2C-4A28-812A-B746DB93A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торговец- продавец зазывал покупателей громкими  прибаутками, чтобы его слышали как можно больше людей. Поэтому, от огромного количества зазывал, на ярмарке стоял веселый шум и гам.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продавцы носили свой небольшой товар в руках, поместив его в короб,  и повесив на шею. Таких продавцов называли- лотошники или коробейники. </a:t>
            </a:r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C1B9E977-C618-45A0-A7D3-4DD00A296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71" y="-265044"/>
            <a:ext cx="5254171" cy="29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21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F6A955-CE5C-4BF4-B8D4-72CF7C43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бусы, браслеты, покупай, у кого таких нету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A3D8E2-1772-452F-B409-7ED859E8D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1B846F2-EF4A-4C7C-B7F9-7BE5C225B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1558245"/>
            <a:ext cx="10229850" cy="457200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3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9FDBE-2FDA-4B93-B60B-E1DFD5971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202"/>
            <a:ext cx="10515600" cy="1325563"/>
          </a:xfrm>
        </p:spPr>
        <p:txBody>
          <a:bodyPr>
            <a:noAutofit/>
          </a:bodyPr>
          <a:lstStyle/>
          <a:p>
            <a:pPr marL="1371600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Подходите, граждане, угодим каждому!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FFC229B-5EEF-4FD2-9F14-D5B4A7E68C88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1"/>
          <a:stretch/>
        </p:blipFill>
        <p:spPr bwMode="auto">
          <a:xfrm>
            <a:off x="1632858" y="823686"/>
            <a:ext cx="8926284" cy="4836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934940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35C80-345E-4488-816D-001DE715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Кому яблоки продать, кому дёшево отдать?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Грушевые, ананас покупайте про запас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8FA8CD-6741-4341-956F-790EF2FFE6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393" y="1422491"/>
            <a:ext cx="7982893" cy="5070384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54339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40871-1017-4BDA-A79F-725B46E25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Посуда наша для щей и каши.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бьется, не ломается и порче не подвергается.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F82984-C2E6-40A8-AB62-9D4D96BD2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28273"/>
            <a:ext cx="8061772" cy="5303135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872146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FA8D78-A0AE-4AB8-9EC8-C3731370D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Autofit/>
          </a:bodyPr>
          <a:lstStyle/>
          <a:p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нам скорее подходите, на игрушки посмотрите.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Игрушки наши славные, веселые да забавные.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06AA6C-6FEA-42D7-8AB1-93EB0D48E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1230D63-F7D5-4A0B-A31C-5FF9B4524B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165" y="1221999"/>
            <a:ext cx="8702675" cy="555859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72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358F-E20F-418B-AFCC-B95562B82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10" y="-66238"/>
            <a:ext cx="1157189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Всех на ярмарку зовем, всем игрушки продаем,</a:t>
            </a:r>
            <a:b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Налетайте! Налетайте! Покупайте! Покупайте!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C06B5-5926-4460-8BF2-E624BCB58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C324F4C9-4AEC-4064-9B40-753B1AF9B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372" y="1175394"/>
            <a:ext cx="7526216" cy="531025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207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DE944A-883A-4C3E-B2B9-06BED163B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44D56D-4FB3-4351-8BE1-4561E9F0F7D9}"/>
              </a:ext>
            </a:extLst>
          </p:cNvPr>
          <p:cNvSpPr txBox="1"/>
          <p:nvPr/>
        </p:nvSpPr>
        <p:spPr>
          <a:xfrm>
            <a:off x="838201" y="1165014"/>
            <a:ext cx="10515599" cy="4457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Любая ярмарка была для обычных людей настоящим праздником, который помогал отвлечься от тяжелых рабочих будней, позволял отдохнуть и душой, и телом. Это был праздник  и веселье, играла музыка, выступали актеры, звучали народные песни и детский смех. Туда ходили всей семьей, наряжались в красивые праздничные одежды, смотрели красочные интересные представления, веселились от души, принимали участие в различных конкурсах и игрищах, </a:t>
            </a:r>
            <a:r>
              <a:rPr lang="ru-RU" sz="2400" b="1" dirty="0">
                <a:solidFill>
                  <a:srgbClr val="99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покупали различные товары, сладости и гостинцы, да катались на качелях и </a:t>
            </a:r>
            <a:r>
              <a:rPr lang="ru-RU" sz="24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каруселях.</a:t>
            </a:r>
          </a:p>
        </p:txBody>
      </p:sp>
      <p:pic>
        <p:nvPicPr>
          <p:cNvPr id="6" name="Объект 8">
            <a:extLst>
              <a:ext uri="{FF2B5EF4-FFF2-40B4-BE49-F238E27FC236}">
                <a16:creationId xmlns:a16="http://schemas.microsoft.com/office/drawing/2014/main" id="{0C523581-BE89-4A50-8E39-EFB5A3E48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18" y="-436698"/>
            <a:ext cx="5254171" cy="247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33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05882-B880-4641-AD2B-110554950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1353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Карусели, карусели! Закружился стар и мал.</a:t>
            </a:r>
            <a:b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на них не покатался, тот по жизни потерял!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19B262A-B1E0-463E-B871-7D9EAE9E7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744" y="1253331"/>
            <a:ext cx="9372112" cy="4351338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808609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BAA3C-9F88-45BD-8215-502CFDB0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091590-D14B-40B7-8D33-A93E82B7C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rgbClr val="1E1E1E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Ярмарка - это рынок, в центре города или села, куда приезжали купцы, торговцы и ремесленники как из окрестных деревень и сел, так и из отдаленной местности, чтобы продать свой товар и посмотреть чужой. </a:t>
            </a:r>
          </a:p>
          <a:p>
            <a:pPr marL="0" indent="0" algn="just">
              <a:buNone/>
            </a:pPr>
            <a:r>
              <a:rPr lang="ru-RU" sz="22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 на ярмарках был очень разнообразным. Каждый продавал все, что мог: начиная от баранок и бубликов, заканчивая домашним скотом и птицей. Большое раздолье было для ремесленников: бондарей, кузнецов, галантерейщиков, гончаров. Здесь они могли продать большое количество своих изделий. Также свои услуги предлагали различные мастера: сапожники, портные, брадобреи.</a:t>
            </a:r>
          </a:p>
          <a:p>
            <a:pPr marL="0" indent="0">
              <a:buNone/>
            </a:pPr>
            <a:r>
              <a:rPr lang="ru-RU" sz="22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«Ярмарка превращала жизнь простых тружеников в сказку, наполняла ее радостью, весельем, шутками, отключая от обыденности».   На это обстоятельство обратили внимание и  русские художники. Живописцы охотно переносили на полотно картинки из торговой жизни. </a:t>
            </a:r>
            <a:endParaRPr lang="ru-RU" sz="22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57DE0EF9-BAA5-42C0-860A-A1DE67BC4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71" y="-265044"/>
            <a:ext cx="5254171" cy="2901075"/>
          </a:xfrm>
        </p:spPr>
      </p:pic>
    </p:spTree>
    <p:extLst>
      <p:ext uri="{BB962C8B-B14F-4D97-AF65-F5344CB8AC3E}">
        <p14:creationId xmlns:p14="http://schemas.microsoft.com/office/powerpoint/2010/main" val="2961618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5AD57-BE1B-4B9E-9416-595270EB2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15538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на ярмарке что есть, вам всего не перечесть.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Ложки, бусы и вертушки, куклы, мишки, погремушки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ACB615-8D71-4F31-909D-30B2AF80B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C0F87324-2661-40CD-964E-9F7291F59E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0" b="-1278"/>
          <a:stretch/>
        </p:blipFill>
        <p:spPr bwMode="auto">
          <a:xfrm>
            <a:off x="2187328" y="1325563"/>
            <a:ext cx="7817344" cy="514193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400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3EDE6-FD58-4428-A134-A4BDCE69B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Эй, народ, не зевай, поскорей налетай,</a:t>
            </a:r>
            <a:b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арбузы наши покупай!</a:t>
            </a:r>
            <a:b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7AF51A-4434-47D1-B176-26C081E02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E9A25CFA-0C63-44F1-92C9-64AD8910A4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  <a14:imgEffect>
                      <a14:brightnessContrast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97386" y="1369671"/>
            <a:ext cx="7397227" cy="475082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144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797F9F-2C9B-4B99-86E6-3BC85EE20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8452"/>
            <a:ext cx="121920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вот пузатый самовар, </a:t>
            </a:r>
            <a:br>
              <a:rPr lang="ru-RU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покупай  знатный товар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0879CF-AE80-45FF-B8A6-0439C37A9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C10D6546-504F-47B7-9BA3-D94158E187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22363" y="1358507"/>
            <a:ext cx="9596428" cy="481845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333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9A7EF-395B-4B84-A9DF-E6B4269A3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686" y="-211137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Становитесь в хоровод, в пляс нас ярмарка зовет!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D7AE3-FA1F-45D0-B1AC-0BAA9170E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014120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9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самых древних увеселительных занятий на ярмарке издавна было вождение хороводов. В них участвовало большое количество народа, забава сопровождалась веселой музыкой, пением.</a:t>
            </a:r>
            <a:endParaRPr lang="ru-RU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58F0A26-2CAF-465F-BA87-61A142B5C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29" y="773511"/>
            <a:ext cx="6350942" cy="355917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68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AA7C4-3D1E-483F-870F-DE3A2A0A1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Подходи, честной народ! Ярмарка к себе зовет!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7" name="Объект 6" descr="Изображение выглядит как танцор&#10;&#10;Автоматически созданное описание">
            <a:extLst>
              <a:ext uri="{FF2B5EF4-FFF2-40B4-BE49-F238E27FC236}">
                <a16:creationId xmlns:a16="http://schemas.microsoft.com/office/drawing/2014/main" id="{D90D9E7A-556C-4EB2-9753-29C2DA2FF5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85" y="1230199"/>
            <a:ext cx="9477829" cy="4761094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835195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C2DBB-76C4-472A-AA72-2F482B06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A22C40-5568-47C4-BD42-AAA17F8EC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 времена в деревнях и селах торговля практически пости не было, поэтому ярмарки стали для простого народа очень удобным местом, где можно было продать излишки своей сельскохозяйственной продукции, прикупить обновки и другие необходимые товары, отдохнуть в конце концов от тяжелой земледельческой работы, повеселиться и как говориться «себя показать и других повидать»</a:t>
            </a:r>
            <a:endParaRPr lang="ru-RU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A7AE8BEE-F753-49BD-81EC-6F3D52233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71" y="-265044"/>
            <a:ext cx="5254171" cy="29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992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CB42CBB-9E6E-4241-A1A7-A1A03AB77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lvl="0" algn="ctr">
              <a:tabLst>
                <a:tab pos="1600200" algn="l"/>
              </a:tabLst>
            </a:pP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Подходи, честной народ, всех нас ярмарка зовет!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66BFBCE-D08B-47BF-B960-278379810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732" y="1253330"/>
            <a:ext cx="9097729" cy="4726555"/>
          </a:xfr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59560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36C89-0E40-43E2-A794-3AF260B65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7" y="122446"/>
            <a:ext cx="11758863" cy="1325563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Пожалуйста все подходите, ярмарку не пропустите!</a:t>
            </a:r>
            <a:b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6D0462-A080-4C12-A4D2-D38AF80FF0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07" y="940252"/>
            <a:ext cx="8853736" cy="4933659"/>
          </a:xfrm>
        </p:spPr>
      </p:pic>
    </p:spTree>
    <p:extLst>
      <p:ext uri="{BB962C8B-B14F-4D97-AF65-F5344CB8AC3E}">
        <p14:creationId xmlns:p14="http://schemas.microsoft.com/office/powerpoint/2010/main" val="102643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8E386-6BF4-41CB-BDA8-D8D1439E9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339FF-0182-4E52-BA61-5BEC681AC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200" b="1" dirty="0">
              <a:solidFill>
                <a:srgbClr val="99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 развлечения на ярмарочных площадях в те годы отвечали скоморохи. Этих людей специально нанимали и платили им организаторы ярмарки.   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rgbClr val="99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веселили, шутили, поднимали настроение у покупателей  и давали представления с медведями и козами, играли на дудках, балалайках, трещотках. </a:t>
            </a:r>
          </a:p>
          <a:p>
            <a:endParaRPr lang="ru-RU" dirty="0"/>
          </a:p>
        </p:txBody>
      </p:sp>
      <p:pic>
        <p:nvPicPr>
          <p:cNvPr id="4" name="Объект 8">
            <a:extLst>
              <a:ext uri="{FF2B5EF4-FFF2-40B4-BE49-F238E27FC236}">
                <a16:creationId xmlns:a16="http://schemas.microsoft.com/office/drawing/2014/main" id="{E3EF68F9-E480-43BD-9E8A-B2F3061FF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71" y="-265044"/>
            <a:ext cx="5254171" cy="29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97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FC74FB-8B58-464F-9BD1-A3DDFE49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3915"/>
            <a:ext cx="12192000" cy="1325563"/>
          </a:xfrm>
        </p:spPr>
        <p:txBody>
          <a:bodyPr>
            <a:noAutofit/>
          </a:bodyPr>
          <a:lstStyle/>
          <a:p>
            <a:pPr marL="1371600" algn="ctr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Позабудь про грустный вздох, прочь печаль отброшена.</a:t>
            </a:r>
            <a:b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рядом скоморох — будут </a:t>
            </a:r>
            <a:r>
              <a:rPr lang="ru-RU" sz="3200" b="1" i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скоморошины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 </a:t>
            </a:r>
            <a:b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3308299-7968-4157-8107-3F8A4CBC1A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118" y="1253330"/>
            <a:ext cx="8288277" cy="515427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1012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659F4-4376-491C-8C1A-5E8DC5D6E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Собирайтесь веселей, дорогие зрители!</a:t>
            </a:r>
            <a:b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Ждем на ярмарку детей, ждем и их родителей!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5789E7-C9F2-4BCC-8F8B-76D5FC7AA2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92" y="1167418"/>
            <a:ext cx="8562480" cy="519911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63918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669</Words>
  <Application>Microsoft Office PowerPoint</Application>
  <PresentationFormat>Широкоэкранный</PresentationFormat>
  <Paragraphs>33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Lato</vt:lpstr>
      <vt:lpstr>Times New Roman</vt:lpstr>
      <vt:lpstr>Тема Office</vt:lpstr>
      <vt:lpstr>Презентация PowerPoint</vt:lpstr>
      <vt:lpstr>Презентация PowerPoint</vt:lpstr>
      <vt:lpstr>Подходи, честной народ! Ярмарка к себе зовет! </vt:lpstr>
      <vt:lpstr>Презентация PowerPoint</vt:lpstr>
      <vt:lpstr>Подходи, честной народ, всех нас ярмарка зовет!</vt:lpstr>
      <vt:lpstr>Пожалуйста все подходите, ярмарку не пропустите! </vt:lpstr>
      <vt:lpstr>Презентация PowerPoint</vt:lpstr>
      <vt:lpstr>Позабудь про грустный вздох, прочь печаль отброшена. Если рядом скоморох — будут скоморошины!  </vt:lpstr>
      <vt:lpstr>Собирайтесь веселей, дорогие зрители! Ждем на ярмарку детей, ждем и их родителей!</vt:lpstr>
      <vt:lpstr>  Калачи да бублички, крендельки да булочки!  </vt:lpstr>
      <vt:lpstr>Презентация PowerPoint</vt:lpstr>
      <vt:lpstr>А вот бусы, браслеты, покупай, у кого таких нету</vt:lpstr>
      <vt:lpstr>Подходите, граждане, угодим каждому! </vt:lpstr>
      <vt:lpstr>Кому яблоки продать, кому дёшево отдать? Грушевые, ананас покупайте про запас </vt:lpstr>
      <vt:lpstr>Посуда наша для щей и каши. Не бьется, не ломается и порче не подвергается. </vt:lpstr>
      <vt:lpstr> К нам скорее подходите, на игрушки посмотрите. Игрушки наши славные, веселые да забавные. </vt:lpstr>
      <vt:lpstr>Всех на ярмарку зовем, всем игрушки продаем, Налетайте! Налетайте! Покупайте! Покупайте!</vt:lpstr>
      <vt:lpstr>Презентация PowerPoint</vt:lpstr>
      <vt:lpstr>Карусели, карусели! Закружился стар и мал. Кто на них не покатался, тот по жизни потерял!</vt:lpstr>
      <vt:lpstr>А на ярмарке что есть, вам всего не перечесть. Ложки, бусы и вертушки, куклы, мишки, погремушки</vt:lpstr>
      <vt:lpstr>Эй, народ, не зевай, поскорей налетай,   арбузы наши покупай!   </vt:lpstr>
      <vt:lpstr>А вот пузатый самовар,  покупай  знатный товар</vt:lpstr>
      <vt:lpstr>Становитесь в хоровод, в пляс нас ярмарка зовет!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Митюкова</dc:creator>
  <cp:lastModifiedBy>Ирина Митюкова</cp:lastModifiedBy>
  <cp:revision>24</cp:revision>
  <dcterms:created xsi:type="dcterms:W3CDTF">2022-11-04T18:27:34Z</dcterms:created>
  <dcterms:modified xsi:type="dcterms:W3CDTF">2022-11-06T10:59:41Z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7053634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