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8BB91B-AFD7-4DC4-8006-B821EBA98231}" type="datetimeFigureOut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00B46F-3398-4C52-93AF-B0CAA6895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1241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272398-B158-4D63-8128-848597DCBC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CF82D-D028-4755-B43C-83D434FB700D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8221E-9F59-4F9E-BE60-1F7FCC9CD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47016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0BD4-C187-43C0-AD87-870A5129B3D6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182EA-0A04-438E-B334-C37A9FAA1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651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00A8-F83F-4F6A-990C-D77AFDB89E1A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53A9-9444-4FE8-A804-E56EDD983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87389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E3272-82D8-4DA0-BA3A-D2511B6B7B47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B4587-399A-4E18-9482-E1B0559A2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15888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567EC-5109-4A9D-85CF-943D8788321D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F9C19-B90B-4561-B83D-CF07B28C0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73887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2026-BD9B-43CD-B79A-13BA29F5B914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317A9-116E-4092-AAE9-663D06137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12864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EDE0-52CF-4F79-B752-71C68C6D7CE9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BED91-DB88-4318-A753-65A905CC3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76113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A5FA9-FBA3-4BF7-A71A-136ED6F380DB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114C5-8B66-45EB-BB22-BBC16FF0A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21588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A038E-7C25-4448-A23C-4518A24C2F11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6D77F-A610-4EAA-9BD6-4DA2E7F99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978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03C7-FDCE-42D3-A88B-EBB26E1D43B2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500E5-40F1-4C26-8150-36D3DE951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80918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117ED-33BE-44F9-A753-E4724A92154E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142DF-C65C-47F8-9B2D-37181243B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4480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CA08A0-34DD-4D87-81B4-52CCAA12C743}" type="datetime1">
              <a:rPr lang="ru-RU"/>
              <a:pPr>
                <a:defRPr/>
              </a:pPr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71C612-BEA0-47A7-AB46-36016D91E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470025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prstTxWarp prst="textDeflate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Зачем нужна артикуляционная гимнастика?</a:t>
            </a:r>
            <a:endParaRPr lang="ru-RU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5759" y="6488668"/>
            <a:ext cx="6808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n-lt"/>
              </a:rPr>
              <a:t>Учитель – логопед Муравьева Елена Валерьевна</a:t>
            </a:r>
            <a:endParaRPr lang="ru-RU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«Иголочка»</a:t>
            </a:r>
            <a:endParaRPr lang="ru-RU" sz="2800" b="1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4" y="1628800"/>
            <a:ext cx="2516369" cy="28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96752"/>
            <a:ext cx="34671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31578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«Мостик»</a:t>
            </a:r>
            <a:endParaRPr lang="ru-RU" sz="2800" b="1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6449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23" y="2564904"/>
            <a:ext cx="3089836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59305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«Парус»</a:t>
            </a:r>
            <a:endParaRPr lang="ru-RU" sz="2800" b="1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281" y="1412776"/>
            <a:ext cx="36068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94776"/>
            <a:ext cx="2002688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549326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76672"/>
            <a:ext cx="84969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Динамические упражнения</a:t>
            </a:r>
          </a:p>
          <a:p>
            <a:pPr algn="ctr"/>
            <a:r>
              <a:rPr lang="ru-RU" b="1" dirty="0" smtClean="0"/>
              <a:t>Умение правильно производить движения мышцами щек, губ и языка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76891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«Часики»</a:t>
            </a:r>
            <a:endParaRPr lang="ru-RU" sz="2800" b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0" y="2060848"/>
            <a:ext cx="3609799" cy="44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2084566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88689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«Качели»</a:t>
            </a:r>
            <a:endParaRPr lang="ru-RU" sz="2800" b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5662633" cy="39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99892"/>
            <a:ext cx="2303739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75918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547735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«Лошадка»</a:t>
            </a:r>
            <a:endParaRPr lang="ru-RU" sz="2800" b="1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889" y="1268760"/>
            <a:ext cx="3746500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00" y="1412776"/>
            <a:ext cx="2825513" cy="27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16168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«Чистим зубки»</a:t>
            </a:r>
            <a:endParaRPr lang="ru-RU" sz="2800" b="1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367" y="927884"/>
            <a:ext cx="299817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088" y="2559303"/>
            <a:ext cx="308505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20761"/>
            <a:ext cx="2207969" cy="32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7960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38819"/>
            <a:ext cx="2161228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«Вкусное варенье»</a:t>
            </a:r>
            <a:endParaRPr lang="ru-RU" sz="2800" b="1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532" y="1670720"/>
            <a:ext cx="3191250" cy="39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410585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47667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«Толстячки – Худышки»</a:t>
            </a:r>
            <a:endParaRPr lang="ru-RU" sz="2800" b="1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114" y="2348880"/>
            <a:ext cx="5833282" cy="41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259947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012185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9512" y="404664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Книги, на которые следует обратить внимание</a:t>
            </a:r>
            <a:endParaRPr lang="ru-RU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63055"/>
            <a:ext cx="1933200" cy="27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671" y="984119"/>
            <a:ext cx="1785435" cy="266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38119"/>
            <a:ext cx="1709701" cy="255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832255"/>
            <a:ext cx="1746929" cy="284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032" y="3676255"/>
            <a:ext cx="1905000" cy="26860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079" y="3683124"/>
            <a:ext cx="2089410" cy="2664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415543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6" presetClass="emph" presetSubtype="0" accel="4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9" dur="5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Артикуляционная гимнастика необходима для: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Подготовки артикуляционного аппарата к самостоятельному становлению звуков;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Преодоления речевых нарушений;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Тренировки мышц щек, губ, языка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6ED27-540C-4B78-89F4-42C55E77EE3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04664"/>
            <a:ext cx="84969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Уважаемые родители!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Только целенаправленная систематичная работа по развитию артикуляционного аппарата поможет вашему ребенку научиться произносить правильно звуки русского языка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7377" y="4005064"/>
            <a:ext cx="5904656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ЖЕЛАЮ УСПЕХОВ!</a:t>
            </a:r>
          </a:p>
          <a:p>
            <a:pPr algn="ctr"/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8310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Проведение артикуляционной гимнастики дома: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268760"/>
            <a:ext cx="79208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Занятие ежедневно по 5 – 7 минут;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/>
              <a:t>П</a:t>
            </a:r>
            <a:r>
              <a:rPr lang="ru-RU" sz="2800" dirty="0" smtClean="0"/>
              <a:t>роведение занятия перед зеркалом;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Игровая форма;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Изучение упражнения в медленном темпе.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1195312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12199" y="548680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Артикуляционные упражнения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979712" y="1133455"/>
            <a:ext cx="2541477" cy="21762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2"/>
          </p:cNvCxnSpPr>
          <p:nvPr/>
        </p:nvCxnSpPr>
        <p:spPr>
          <a:xfrm>
            <a:off x="4508643" y="1133455"/>
            <a:ext cx="2655645" cy="21762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5289" y="3309662"/>
            <a:ext cx="3627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СТАТИЧЕСКИЕ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86640" y="3309662"/>
            <a:ext cx="3805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ДИНАМИЧЕСКИЕ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35250998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54868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548680"/>
            <a:ext cx="80648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Статические упражнения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Умение удерживать определенную позу в течение 7 – 10 минут</a:t>
            </a:r>
            <a:endParaRPr lang="ru-RU" sz="2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975" y="162880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«Заборчик»</a:t>
            </a:r>
            <a:endParaRPr lang="ru-RU" sz="28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52020"/>
            <a:ext cx="38862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http://forum.plesetzk.ru/download/file.php?id=5938&amp;sid=c102834f97022d07ba8feadecc8a3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2381250" cy="2114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153772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«Окошечко»</a:t>
            </a:r>
            <a:endParaRPr lang="ru-RU" sz="2800" b="1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279" y="1196752"/>
            <a:ext cx="40767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2700007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50883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«Трубочка»</a:t>
            </a:r>
            <a:endParaRPr lang="ru-RU" sz="2800" b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43" y="1196752"/>
            <a:ext cx="3937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67" y="1838102"/>
            <a:ext cx="3402000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12218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«Чашечка»</a:t>
            </a:r>
            <a:endParaRPr lang="ru-RU" sz="2800" b="1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36703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 descr="http://paint-net.ru/img5/img52/522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218103" cy="248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19865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«Блинчик»</a:t>
            </a:r>
            <a:endParaRPr lang="ru-RU" sz="2800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689" y="977088"/>
            <a:ext cx="39116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8" y="1772816"/>
            <a:ext cx="2904129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30001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283</TotalTime>
  <Words>191</Words>
  <Application>Microsoft Office PowerPoint</Application>
  <PresentationFormat>Экран (4:3)</PresentationFormat>
  <Paragraphs>63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Праздник детский 2</vt:lpstr>
      <vt:lpstr>Зачем нужна артикуляционная гимнастика?</vt:lpstr>
      <vt:lpstr>Артикуляционная гимнастика необходима для: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нужна артикуляционная гимнастика?</dc:title>
  <dc:creator>Светлана</dc:creator>
  <dc:description>http://aida.ucoz.ru</dc:description>
  <cp:lastModifiedBy>Pashka</cp:lastModifiedBy>
  <cp:revision>22</cp:revision>
  <dcterms:created xsi:type="dcterms:W3CDTF">2013-10-16T14:29:05Z</dcterms:created>
  <dcterms:modified xsi:type="dcterms:W3CDTF">2018-07-24T10:43:08Z</dcterms:modified>
  <cp:category>шаблоны к Powerpoint</cp:category>
</cp:coreProperties>
</file>