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9" r:id="rId7"/>
    <p:sldId id="265" r:id="rId8"/>
    <p:sldId id="263" r:id="rId9"/>
    <p:sldId id="268" r:id="rId10"/>
    <p:sldId id="271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0D80A-41E5-42D8-9738-34D02C40E2A1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968E4-2B62-44C3-B588-6DC27A043D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0D80A-41E5-42D8-9738-34D02C40E2A1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968E4-2B62-44C3-B588-6DC27A043D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0D80A-41E5-42D8-9738-34D02C40E2A1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968E4-2B62-44C3-B588-6DC27A043D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0D80A-41E5-42D8-9738-34D02C40E2A1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968E4-2B62-44C3-B588-6DC27A043D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0D80A-41E5-42D8-9738-34D02C40E2A1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968E4-2B62-44C3-B588-6DC27A043D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0D80A-41E5-42D8-9738-34D02C40E2A1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968E4-2B62-44C3-B588-6DC27A043D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0D80A-41E5-42D8-9738-34D02C40E2A1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968E4-2B62-44C3-B588-6DC27A043D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0D80A-41E5-42D8-9738-34D02C40E2A1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968E4-2B62-44C3-B588-6DC27A043D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0D80A-41E5-42D8-9738-34D02C40E2A1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968E4-2B62-44C3-B588-6DC27A043D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0D80A-41E5-42D8-9738-34D02C40E2A1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968E4-2B62-44C3-B588-6DC27A043D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0D80A-41E5-42D8-9738-34D02C40E2A1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968E4-2B62-44C3-B588-6DC27A043D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70D80A-41E5-42D8-9738-34D02C40E2A1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C968E4-2B62-44C3-B588-6DC27A043D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8060432" cy="1470025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/>
              <a:t>Законы Хаммурапи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5373216"/>
            <a:ext cx="3704456" cy="98566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Фёдорова И.А.</a:t>
            </a:r>
          </a:p>
          <a:p>
            <a:r>
              <a:rPr lang="ru-RU" dirty="0" smtClean="0"/>
              <a:t>06.11.2022</a:t>
            </a:r>
            <a:endParaRPr lang="ru-RU" dirty="0"/>
          </a:p>
        </p:txBody>
      </p:sp>
      <p:pic>
        <p:nvPicPr>
          <p:cNvPr id="4" name="Picture 2" descr="E:\History\Img\0003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184385"/>
            <a:ext cx="3354873" cy="4309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E:\History\Img\0042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139952" y="2183566"/>
            <a:ext cx="4649416" cy="29468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u.foxford.ngcdn.ru/uploads/tinymce_file/file/22745/b0d25d6f56027d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836712"/>
            <a:ext cx="8064896" cy="54005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836712"/>
            <a:ext cx="8229600" cy="5649491"/>
          </a:xfrm>
        </p:spPr>
        <p:txBody>
          <a:bodyPr/>
          <a:lstStyle/>
          <a:p>
            <a:r>
              <a:rPr lang="ru-RU" i="1" dirty="0"/>
              <a:t>Однако не все в Вавилоне обладали равными правами по закону — когда в кодексе Хаммурапи употреблялось понятие «человек», то имелись в виду только свободные люди. Рабы в </a:t>
            </a:r>
            <a:r>
              <a:rPr lang="ru-RU" i="1" dirty="0" err="1"/>
              <a:t>Вавилонии</a:t>
            </a:r>
            <a:r>
              <a:rPr lang="ru-RU" i="1" dirty="0"/>
              <a:t> за людей не считались: их можно было продавать или менять, как домашних животных или иную собственность.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/>
          <a:lstStyle/>
          <a:p>
            <a:r>
              <a:rPr lang="ru-RU" i="1" dirty="0" smtClean="0"/>
              <a:t>загадка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 lnSpcReduction="10000"/>
          </a:bodyPr>
          <a:lstStyle/>
          <a:p>
            <a:r>
              <a:rPr lang="ru-RU" i="1" dirty="0" smtClean="0"/>
              <a:t>Расскажите-ка, ребята,</a:t>
            </a:r>
          </a:p>
          <a:p>
            <a:r>
              <a:rPr lang="ru-RU" i="1" dirty="0" smtClean="0"/>
              <a:t>Где без леса и без гор</a:t>
            </a:r>
          </a:p>
          <a:p>
            <a:r>
              <a:rPr lang="ru-RU" i="1" dirty="0" smtClean="0"/>
              <a:t>Люди в ревности росли.</a:t>
            </a:r>
          </a:p>
          <a:p>
            <a:r>
              <a:rPr lang="ru-RU" i="1" dirty="0" smtClean="0"/>
              <a:t>Где покой все берегли.</a:t>
            </a:r>
          </a:p>
          <a:p>
            <a:r>
              <a:rPr lang="ru-RU" i="1" dirty="0" smtClean="0"/>
              <a:t>Где из глины повсеместно</a:t>
            </a:r>
          </a:p>
          <a:p>
            <a:r>
              <a:rPr lang="ru-RU" i="1" dirty="0" smtClean="0"/>
              <a:t>Всё лепили мастера</a:t>
            </a:r>
          </a:p>
          <a:p>
            <a:r>
              <a:rPr lang="ru-RU" i="1" dirty="0" smtClean="0"/>
              <a:t>И работа их до пота</a:t>
            </a:r>
          </a:p>
          <a:p>
            <a:r>
              <a:rPr lang="ru-RU" i="1" dirty="0" smtClean="0"/>
              <a:t>Выручала их всегда.</a:t>
            </a:r>
            <a:endParaRPr lang="ru-RU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Ребусы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24744"/>
            <a:ext cx="5760640" cy="41044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9600" dirty="0" smtClean="0"/>
              <a:t>У              ,</a:t>
            </a:r>
            <a:endParaRPr lang="ru-RU" sz="9600" dirty="0"/>
          </a:p>
        </p:txBody>
      </p:sp>
      <p:pic>
        <p:nvPicPr>
          <p:cNvPr id="1026" name="Picture 2" descr="https://e7.pngegg.com/pngimages/1004/770/png-clipart-hand-arm-human-body-human-skeleton-hand-palm-photography-anatom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556792"/>
            <a:ext cx="2808312" cy="35103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4208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10700" dirty="0" smtClean="0"/>
              <a:t>ЕВФ </a:t>
            </a:r>
            <a:r>
              <a:rPr lang="ru-RU" dirty="0" smtClean="0"/>
              <a:t>                </a:t>
            </a:r>
            <a:r>
              <a:rPr lang="ru-RU" sz="9600" dirty="0" smtClean="0"/>
              <a:t>О</a:t>
            </a:r>
            <a:endParaRPr lang="ru-RU" sz="9600" dirty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6660232" y="3356992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5436096" y="4221088"/>
            <a:ext cx="2376264" cy="115212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600" dirty="0" smtClean="0"/>
              <a:t>А</a:t>
            </a:r>
            <a:endParaRPr lang="ru-RU" sz="9600" dirty="0"/>
          </a:p>
        </p:txBody>
      </p:sp>
      <p:pic>
        <p:nvPicPr>
          <p:cNvPr id="7172" name="Picture 4" descr="https://catherineasquithgallery.com/uploads/posts/2021-03/1614597580_13-p-rot-na-belom-fone-1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2564904"/>
            <a:ext cx="1944216" cy="1041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Древний Вавилон</a:t>
            </a:r>
            <a:endParaRPr lang="ru-RU" i="1" dirty="0"/>
          </a:p>
        </p:txBody>
      </p:sp>
      <p:pic>
        <p:nvPicPr>
          <p:cNvPr id="3" name="Picture 2" descr="Косметология древних шумер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665097"/>
            <a:ext cx="6912768" cy="484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u.foxford.ngcdn.ru/uploads/tinymce_file/file/22697/f5ec6cce478ca3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548680"/>
            <a:ext cx="7560840" cy="60583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620688"/>
            <a:ext cx="5472608" cy="5832648"/>
          </a:xfrm>
        </p:spPr>
        <p:txBody>
          <a:bodyPr>
            <a:noAutofit/>
          </a:bodyPr>
          <a:lstStyle/>
          <a:p>
            <a:r>
              <a:rPr lang="ru-RU" sz="3200" i="1" dirty="0"/>
              <a:t>Хаммурапи, шестой царь I династии </a:t>
            </a:r>
            <a:r>
              <a:rPr lang="ru-RU" sz="3200" i="1" dirty="0" err="1"/>
              <a:t>Вавилонии</a:t>
            </a:r>
            <a:r>
              <a:rPr lang="ru-RU" sz="3200" i="1" dirty="0"/>
              <a:t>, как и египетский фараон, обладал неограниченной личной властью, его подданными считались все жители страны. Даже жрецы во всём подчинялись воле правителя, так как полагалось, что сами боги свыше даровали ему страну и власть.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Копия стелы с Законами Хаммурапи из Королевского музея Онтарио (деталь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4176464" cy="6306461"/>
          </a:xfrm>
          <a:prstGeom prst="rect">
            <a:avLst/>
          </a:prstGeom>
          <a:noFill/>
        </p:spPr>
      </p:pic>
      <p:sp>
        <p:nvSpPr>
          <p:cNvPr id="4" name="Прямоугольная выноска 3"/>
          <p:cNvSpPr/>
          <p:nvPr/>
        </p:nvSpPr>
        <p:spPr>
          <a:xfrm>
            <a:off x="4788024" y="332656"/>
            <a:ext cx="4032448" cy="3456384"/>
          </a:xfrm>
          <a:prstGeom prst="wedgeRectCallout">
            <a:avLst>
              <a:gd name="adj1" fmla="val -20017"/>
              <a:gd name="adj2" fmla="val 97840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Законы</a:t>
            </a:r>
            <a:r>
              <a:rPr lang="ru-RU" sz="2800" dirty="0"/>
              <a:t> – это утверждённые государством правила поведения людей, за нарушение которых полагается наказание.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264696"/>
          </a:xfrm>
        </p:spPr>
        <p:txBody>
          <a:bodyPr>
            <a:normAutofit fontScale="85000" lnSpcReduction="10000"/>
          </a:bodyPr>
          <a:lstStyle/>
          <a:p>
            <a:r>
              <a:rPr lang="ru-RU" i="1" dirty="0"/>
              <a:t>Например, чтобы узнать, совершал ли человек преступление, по законам Хаммурапи подозреваемого нужно было бросить в реку. Если брошенный в воду тонул, значит, таково было решение бога реки, и человека признавали виновным. Если же человеку удавалось выплыть, значит, он был чист и невиновен перед богами.</a:t>
            </a:r>
          </a:p>
          <a:p>
            <a:r>
              <a:rPr lang="ru-RU" i="1" dirty="0"/>
              <a:t>Преступников в Вавилоне обычно заставляли испытать то же самое, что они делали своей жертве, — так работал принцип «око за око, зуб за зуб».</a:t>
            </a:r>
          </a:p>
          <a:p>
            <a:r>
              <a:rPr lang="ru-RU" i="1" dirty="0"/>
              <a:t>Копии законов Хаммурапи имелись во всех городах Вавилонского царства. Они стали энциклопедией жизни древнего Вавилона и на много лет вошли в правовую систему этого царства.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260</Words>
  <Application>Microsoft Office PowerPoint</Application>
  <PresentationFormat>Экран (4:3)</PresentationFormat>
  <Paragraphs>23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Законы Хаммурапи</vt:lpstr>
      <vt:lpstr>загадка</vt:lpstr>
      <vt:lpstr>Ребусы</vt:lpstr>
      <vt:lpstr>ЕВФ                 О</vt:lpstr>
      <vt:lpstr>Древний Вавилон</vt:lpstr>
      <vt:lpstr>Слайд 6</vt:lpstr>
      <vt:lpstr>Хаммурапи, шестой царь I династии Вавилонии, как и египетский фараон, обладал неограниченной личной властью, его подданными считались все жители страны. Даже жрецы во всём подчинялись воле правителя, так как полагалось, что сами боги свыше даровали ему страну и власть.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Законы Хаммурапи</dc:title>
  <dc:creator>Ирина Федорова</dc:creator>
  <cp:lastModifiedBy>Ирина Федорова</cp:lastModifiedBy>
  <cp:revision>9</cp:revision>
  <dcterms:created xsi:type="dcterms:W3CDTF">2022-11-06T13:04:44Z</dcterms:created>
  <dcterms:modified xsi:type="dcterms:W3CDTF">2022-11-06T14:04:27Z</dcterms:modified>
</cp:coreProperties>
</file>