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2" r:id="rId6"/>
    <p:sldId id="267" r:id="rId7"/>
    <p:sldId id="268" r:id="rId8"/>
    <p:sldId id="260" r:id="rId9"/>
    <p:sldId id="263" r:id="rId10"/>
    <p:sldId id="261" r:id="rId11"/>
    <p:sldId id="269" r:id="rId12"/>
    <p:sldId id="264" r:id="rId13"/>
    <p:sldId id="265" r:id="rId14"/>
    <p:sldId id="266" r:id="rId15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578" y="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35.png"/><Relationship Id="rId5" Type="http://schemas.openxmlformats.org/officeDocument/2006/relationships/image" Target="../media/image22.png"/><Relationship Id="rId10" Type="http://schemas.openxmlformats.org/officeDocument/2006/relationships/image" Target="../media/image34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3487_99-p-fon-dlya-prezentatsii-s-ramochkoi-1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0" y="4327"/>
            <a:ext cx="9876430" cy="68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36576" y="2780928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Тема: звук [в]. Буква "В".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Лексическая тема "Космос".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i.pinimg.com/originals/c7/bc/ae/c7bcae1e91c91bd0909d5a18c7a7e34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5128" y="3466690"/>
            <a:ext cx="303474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dn.pixabay.com/photo/2014/04/02/16/27/satellite-307326_128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2520" y="692696"/>
            <a:ext cx="3093452" cy="225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45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53487_99-p-fon-dlya-prezentatsii-s-ramochkoi-1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0" y="4327"/>
            <a:ext cx="9876430" cy="68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9280" y="1458415"/>
            <a:ext cx="1972444" cy="2844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626" y="620688"/>
            <a:ext cx="2352676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888" y="3894793"/>
            <a:ext cx="1740158" cy="2444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395" y="2487117"/>
            <a:ext cx="2061143" cy="1310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232" y="708980"/>
            <a:ext cx="1672872" cy="217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8104" y="3573016"/>
            <a:ext cx="22860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44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53487_99-p-fon-dlya-prezentatsii-s-ramochkoi-1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0" y="4327"/>
            <a:ext cx="9876430" cy="68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80792" y="836712"/>
            <a:ext cx="396044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400" b="1" dirty="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</p:spTree>
    <p:extLst>
      <p:ext uri="{BB962C8B-B14F-4D97-AF65-F5344CB8AC3E}">
        <p14:creationId xmlns:p14="http://schemas.microsoft.com/office/powerpoint/2010/main" val="408340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.pxhere.com/photos/0b/ce/photo-1404752.jpg!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ользователь\Desktop\футаж\imgonline-com-ua-Transparent-backgr-9o40N5Sbn84rELg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64" y="4653136"/>
            <a:ext cx="2068320" cy="183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imgonline-com-ua-Transparent-backgr-5fJTvNfFqiM0vOF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018" y="3197665"/>
            <a:ext cx="116320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Пользователь\Desktop\imgonline-com-ua-Transparent-backgr-V4CQ3G1F8lk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6784" y="4653136"/>
            <a:ext cx="7321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Пользователь\Desktop\imgonline-com-ua-Transparent-backgr-dvIu6HrqTQq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2800" y="4005064"/>
            <a:ext cx="886079" cy="88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Пользователь\Desktop\imgonline-com-ua-Transparent-backgr-y7WiR5vbZt9lK1Sd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4643" y="2754309"/>
            <a:ext cx="759027" cy="67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catherineasquithgallery.com/uploads/posts/2021-03/1614567354_19-p-planeti-na-belom-fone-26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3315" y="1412776"/>
            <a:ext cx="1622689" cy="7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imgonline-com-ua-Transparent-backgr-RnTjeSesgBC5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112" y="1996371"/>
            <a:ext cx="1544407" cy="89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06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53487_99-p-fon-dlya-prezentatsii-s-ramochkoi-1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0" y="4327"/>
            <a:ext cx="9876430" cy="68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ользователь\Desktop\футаж\imgonline-com-ua-Transparent-backgr-VqXZTearKAW94V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535" y="1628800"/>
            <a:ext cx="284358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16896" y="1340768"/>
            <a:ext cx="4824536" cy="50405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60912" y="2636912"/>
            <a:ext cx="1296144" cy="108012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817096" y="2636912"/>
            <a:ext cx="1296144" cy="108012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45288" y="2636912"/>
            <a:ext cx="1296144" cy="108012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3180" y="4343699"/>
            <a:ext cx="1944216" cy="504056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304928" y="4368672"/>
            <a:ext cx="1800200" cy="504056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4374127">
            <a:off x="4808984" y="1988840"/>
            <a:ext cx="396044" cy="504056"/>
          </a:xfrm>
          <a:prstGeom prst="rt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205028" y="5229200"/>
            <a:ext cx="26282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И в 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C:\Users\Пользователь\Desktop\imgonline-com-ua-Transparent-backgr-UlKQuNA8NDhfkz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2462" y="2796765"/>
            <a:ext cx="703263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701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1" grpId="0" animBg="1"/>
      <p:bldP spid="12" grpId="0" animBg="1"/>
      <p:bldP spid="7" grpId="0" animBg="1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.pxhere.com/photos/0b/ce/photo-1404752.jpg!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ользователь\Desktop\футаж\imgonline-com-ua-Transparent-backgr-9o40N5Sbn84rELg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64" y="4653136"/>
            <a:ext cx="2068320" cy="183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imgonline-com-ua-Transparent-backgr-5fJTvNfFqiM0vOF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018" y="3197665"/>
            <a:ext cx="116320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Пользователь\Desktop\imgonline-com-ua-Transparent-backgr-V4CQ3G1F8lk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6784" y="4653136"/>
            <a:ext cx="7321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Пользователь\Desktop\imgonline-com-ua-Transparent-backgr-dvIu6HrqTQq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2800" y="4005064"/>
            <a:ext cx="886079" cy="88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Пользователь\Desktop\imgonline-com-ua-Transparent-backgr-y7WiR5vbZt9lK1Sd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4643" y="2754309"/>
            <a:ext cx="759027" cy="67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catherineasquithgallery.com/uploads/posts/2021-03/1614567354_19-p-planeti-na-belom-fone-26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3315" y="1412776"/>
            <a:ext cx="1622689" cy="7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imgonline-com-ua-Transparent-backgr-RnTjeSesgBC5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112" y="1996371"/>
            <a:ext cx="1544407" cy="89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imgonline-com-ua-Transparent-backgr-r1980GrGOQ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8738" y="194192"/>
            <a:ext cx="892996" cy="680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Пользователь\Desktop\imgonline-com-ua-Transparent-backgr-uenEz3hDaxSJ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3270" y="874322"/>
            <a:ext cx="725468" cy="64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00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53487_99-p-fon-dlya-prezentatsii-s-ramochkoi-12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0" y="4327"/>
            <a:ext cx="9876430" cy="68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phonoteka.org/uploads/posts/2021-07/1625578178_32-phonoteka-org-p-novosti-na-pervom-kanale-zastavka-krasivie-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568" y="972210"/>
            <a:ext cx="7999403" cy="51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Голос 010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1599728" y="31263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2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53487_99-p-fon-dlya-prezentatsii-s-ramochkoi-1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0" y="4327"/>
            <a:ext cx="9876430" cy="68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kartinkin.net/uploads/posts/2021-07/1626759884_27-kartinkin-com-p-vechernee-nebo-fon-krasivo-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0" y="0"/>
            <a:ext cx="9876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504" y="375305"/>
            <a:ext cx="982572" cy="98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9344" y="146511"/>
            <a:ext cx="144016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8796" y="375305"/>
            <a:ext cx="72008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2760" y="1838699"/>
            <a:ext cx="93610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7136" y="2708920"/>
            <a:ext cx="72008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47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53487_99-p-fon-dlya-prezentatsii-s-ramochkoi-1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0" y="4327"/>
            <a:ext cx="9876430" cy="68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c.pxhere.com/photos/0b/ce/photo-1404752.jpg!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109" y="424173"/>
            <a:ext cx="9217024" cy="617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05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53487_99-p-fon-dlya-prezentatsii-s-ramochkoi-1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0" y="4327"/>
            <a:ext cx="9876430" cy="68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c.pxhere.com/photos/0b/ce/photo-1404752.jpg!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109" y="424173"/>
            <a:ext cx="9217024" cy="617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ользователь\Desktop\футаж\imgonline-com-ua-Transparent-backgr-9o40N5Sbn84rELgU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64" y="4653136"/>
            <a:ext cx="2068320" cy="183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imgonline-com-ua-Transparent-backgr-5fJTvNfFqiM0vOF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0160" y="3394078"/>
            <a:ext cx="1077625" cy="93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Пользователь\Desktop\imgonline-com-ua-Transparent-backgr-V4CQ3G1F8lk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559" y="4653136"/>
            <a:ext cx="490145" cy="48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Пользователь\Desktop\imgonline-com-ua-Transparent-backgr-dvIu6HrqTQq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4768" y="3861049"/>
            <a:ext cx="1030094" cy="103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93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53487_99-p-fon-dlya-prezentatsii-s-ramochkoi-1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27"/>
            <a:ext cx="9906000" cy="68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sun9-5.userapi.com/impf/HVHwDql2JJ_zKKXfsC0fT8E9ll9xEGKn9AdYqw/hNmfiSe-Ld0.jpg?size=0x0&amp;quality=90&amp;proxy=1&amp;sign=fa3150998165ba06e9f167b1c1c06ffd&amp;c_uniq_tag=_IvawopZOnldj50sRVCAMGjQ8Ln0jJ_yBIMlvhcQbhU&amp;type=video_thum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903" y="910883"/>
            <a:ext cx="5434623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53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53487_99-p-fon-dlya-prezentatsii-s-ramochkoi-1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0" y="4327"/>
            <a:ext cx="9876430" cy="68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c.pxhere.com/photos/0b/ce/photo-1404752.jpg!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109" y="424173"/>
            <a:ext cx="9217024" cy="617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ользователь\Desktop\футаж\imgonline-com-ua-Transparent-backgr-9o40N5Sbn84rELgU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64" y="4653136"/>
            <a:ext cx="2068320" cy="183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imgonline-com-ua-Transparent-backgr-5fJTvNfFqiM0vOF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0160" y="3394078"/>
            <a:ext cx="1077625" cy="93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Пользователь\Desktop\imgonline-com-ua-Transparent-backgr-V4CQ3G1F8lk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559" y="4653136"/>
            <a:ext cx="490145" cy="48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Пользователь\Desktop\imgonline-com-ua-Transparent-backgr-dvIu6HrqTQq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4768" y="3861049"/>
            <a:ext cx="1030094" cy="103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Пользователь\Desktop\imgonline-com-ua-Transparent-backgr-y7WiR5vbZt9lK1Sd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706" y="3056732"/>
            <a:ext cx="759027" cy="67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42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53487_99-p-fon-dlya-prezentatsii-s-ramochkoi-12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27"/>
            <a:ext cx="9876430" cy="685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vatars.mds.yandex.net/get-zen_doc/225901/pub_5f3bcadf63c675147d048e99_5f3bcaee225ceb6f3532d7d6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96" y="1279307"/>
            <a:ext cx="3013100" cy="21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get-zen_doc/225901/pub_5f3bcadf63c675147d048e99_5f3bcaee225ceb6f3532d7d6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1235" y="2132856"/>
            <a:ext cx="3013100" cy="21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rs.mds.yandex.net/get-zen_doc/225901/pub_5f3bcadf63c675147d048e99_5f3bcaee225ceb6f3532d7d6/scale_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5168" y="1484784"/>
            <a:ext cx="2926853" cy="209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63687"/>
              </p:ext>
            </p:extLst>
          </p:nvPr>
        </p:nvGraphicFramePr>
        <p:xfrm>
          <a:off x="812105" y="3913872"/>
          <a:ext cx="2221881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40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0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432524"/>
              </p:ext>
            </p:extLst>
          </p:nvPr>
        </p:nvGraphicFramePr>
        <p:xfrm>
          <a:off x="3944888" y="4725144"/>
          <a:ext cx="2221881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0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709851"/>
              </p:ext>
            </p:extLst>
          </p:nvPr>
        </p:nvGraphicFramePr>
        <p:xfrm>
          <a:off x="6969224" y="3913872"/>
          <a:ext cx="2221881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0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45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.pxhere.com/photos/0b/ce/photo-1404752.jpg!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ользователь\Desktop\футаж\imgonline-com-ua-Transparent-backgr-9o40N5Sbn84rELgU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64" y="4653136"/>
            <a:ext cx="2068320" cy="183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imgonline-com-ua-Transparent-backgr-5fJTvNfFqiM0vOF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018" y="3197665"/>
            <a:ext cx="116320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Пользователь\Desktop\imgonline-com-ua-Transparent-backgr-V4CQ3G1F8lk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6784" y="4653136"/>
            <a:ext cx="7321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Пользователь\Desktop\imgonline-com-ua-Transparent-backgr-dvIu6HrqTQq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2800" y="4005064"/>
            <a:ext cx="886079" cy="88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Пользователь\Desktop\imgonline-com-ua-Transparent-backgr-y7WiR5vbZt9lK1Sd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4643" y="2754309"/>
            <a:ext cx="759027" cy="67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imgonline-com-ua-Transparent-backgr-RnTjeSesgBC5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112" y="1996371"/>
            <a:ext cx="1544407" cy="89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08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19</Words>
  <Application>Microsoft Office PowerPoint</Application>
  <PresentationFormat>Лист A4 (210x297 мм)</PresentationFormat>
  <Paragraphs>4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Админ</cp:lastModifiedBy>
  <cp:revision>27</cp:revision>
  <dcterms:created xsi:type="dcterms:W3CDTF">2022-02-28T12:51:13Z</dcterms:created>
  <dcterms:modified xsi:type="dcterms:W3CDTF">2022-11-06T13:38:44Z</dcterms:modified>
</cp:coreProperties>
</file>