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5" r:id="rId2"/>
    <p:sldId id="263" r:id="rId3"/>
    <p:sldId id="256" r:id="rId4"/>
    <p:sldId id="265" r:id="rId5"/>
    <p:sldId id="289" r:id="rId6"/>
    <p:sldId id="290" r:id="rId7"/>
    <p:sldId id="291" r:id="rId8"/>
    <p:sldId id="292" r:id="rId9"/>
    <p:sldId id="293" r:id="rId10"/>
    <p:sldId id="294" r:id="rId11"/>
    <p:sldId id="28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EB61D-35B4-4505-BDBA-9206B23846B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6CD76-7810-4CAA-A170-C68774A9F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46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CF202D-123C-4AF9-B8E8-83EA8F415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E04146-88D0-4187-A890-7B3E9B5F1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8DC632-7677-4AD2-BA05-60F06394D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4AB039-BDEB-4D23-94CF-2A0C21BDF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6807CC-92EE-40CC-B266-4466A3A1F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2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9A1BB7-CC2A-4713-A832-5780686FA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CCAD0F-F823-4961-9C8E-DA95D4187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667831-4F26-470F-89E7-D4F17F4D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2E6ACE-6168-4427-933F-7C45B7DB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89A07A-23B4-4422-A937-4CC31514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5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472F02A-9381-4CE6-A193-B67FF56D36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090DDAF-9A21-42D1-8D86-046A8BE01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CCE544-3C10-4B57-93A0-6CCEA5115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63F5FA-4EC5-45CB-8C67-7DFC3552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88D3AF-380E-44DF-922B-239CFE09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85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874904-D793-4D61-B68F-FD82F1C1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695459-2B6B-494B-A60E-A3A6BA4FD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A47A3B-E732-43D1-8766-DF0B4F54B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41175E-6B32-4E62-B674-61B88B91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D8F15-4017-4AA6-8124-A57A95ED2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2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C3DB3-CC0C-4E76-B4FD-FB5345E27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D8AE2E-C2E8-44B6-8375-6FF68B7D1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900E75-C5A8-43A3-879E-65C9074A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E3C575-ACB3-4C42-A90C-261F25D9B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A16940-45C9-4299-98E7-9E70F3555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3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2BAA8-262A-4F43-BF44-6157387B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51764C-90DC-4D7B-8CED-2CF1096556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77B69F-D128-4322-A60B-05B06119D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71E5D0-57EF-4C0F-9CEE-6F3062AD2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935643-6A31-4113-873B-EDFF0913D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1DCBB5-467A-460F-B035-56F541E6F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9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4F1FA-B9F8-46CF-9448-767AC45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5D290C-3128-419E-85CF-BBE1BDB1B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F994C4-9B0B-4AAC-B7BB-DBEFA40C1C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0A35369-4A2A-454F-AA3B-F914AC986B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7D89EC-2777-414B-8F3A-082927BD2A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BB30934-7DE0-4B34-A54F-040ADD6E9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E60F478-6FF4-4D3A-BCC2-41E12026D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A663E62-97CF-41B3-A5A1-0D269823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04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055F0-E458-4970-AD8F-22295B0D1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251C27-7015-44C7-9F89-E483CF79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FA33E40-A6CC-407A-B74C-80BBEB6FD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D6AA9C-BF95-4684-8EEE-7087552C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05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6813E1-0FE6-44A3-BF47-E1D538549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D6159DC-790A-42E3-81E5-8633EFC5D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7D8541-6A2B-4FD1-9604-6BED02FF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25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CA641-6D82-44BB-8F97-ADBD1B5F5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F304E-804C-43C0-839B-A9A92284B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A933D2-99D4-447C-868F-2508F7A39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A90AC4-30ED-4299-A6B9-C7BCDF391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5F8403-749A-43B1-A987-36888BA03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EC39AC-E7FF-4117-B2CB-0B4E32D5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68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B8781-0BC6-4CCA-84FF-FFE8D3225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8302108-CC20-4649-8489-BCA9D829F2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5898FA-3C12-437D-A1E2-988EAF1A0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7783E2-0A5C-4F8C-A3CC-EE6E18934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420411-B2BB-44DB-A4A7-870B3FAB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D6CE8E-DB29-4149-A4ED-F83B8B021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3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1C4DD-A3FB-4047-8959-F1D95392C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39D5E8-9343-4C8A-AF2E-6DDAA3D75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93DD56-48F0-4C98-8DD4-2E4582D190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1D0BB-C7E2-433E-A268-858EB486197E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054E43-1E9A-46C3-881C-DA5480AF31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099D87-E55A-4350-9F19-B3B3A9480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4C5C-C305-4020-AF43-A497CFF47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87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6618"/>
          </a:xfrm>
        </p:spPr>
        <p:txBody>
          <a:bodyPr/>
          <a:lstStyle/>
          <a:p>
            <a:r>
              <a:rPr lang="ru-RU" dirty="0" smtClean="0"/>
              <a:t>Презентация по окружающему миру </a:t>
            </a:r>
            <a:br>
              <a:rPr lang="ru-RU" dirty="0" smtClean="0"/>
            </a:br>
            <a:r>
              <a:rPr lang="ru-RU" dirty="0" smtClean="0"/>
              <a:t>«Красная книга России»</a:t>
            </a:r>
            <a:br>
              <a:rPr lang="ru-RU" dirty="0" smtClean="0"/>
            </a:br>
            <a:r>
              <a:rPr lang="ru-RU" dirty="0" smtClean="0"/>
              <a:t>учитель ГБОУ Лицея 329 Санкт-Петербурга</a:t>
            </a:r>
            <a:br>
              <a:rPr lang="ru-RU" dirty="0" smtClean="0"/>
            </a:br>
            <a:r>
              <a:rPr lang="ru-RU" dirty="0" smtClean="0"/>
              <a:t>Степанова Надежда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380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F81A8-13F5-485F-B450-FEF04267C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9AF853-5F92-4EAE-B7EC-42E4F619E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627CE4BF-CADE-47E8-93D0-F1FA66BB5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71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1D3B73-084D-4FD6-949C-A120B2754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258" y="315126"/>
            <a:ext cx="6783516" cy="2681387"/>
          </a:xfrm>
        </p:spPr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Молодцы!!!</a:t>
            </a:r>
          </a:p>
        </p:txBody>
      </p:sp>
      <p:pic>
        <p:nvPicPr>
          <p:cNvPr id="2050" name="Picture 2" descr="ÐÐ°ÑÑÐ¸Ð½ÐºÐ¸ Ð¿Ð¾ Ð·Ð°Ð¿ÑÐ¾ÑÑ Ð³Ð¸Ñ ÑÐ¼Ð°Ð¹Ð»Ð¸Ðº Ð¼Ð¾Ð»Ð¾Ð´ÐµÑ">
            <a:extLst>
              <a:ext uri="{FF2B5EF4-FFF2-40B4-BE49-F238E27FC236}">
                <a16:creationId xmlns:a16="http://schemas.microsoft.com/office/drawing/2014/main" id="{787D2F1F-90A8-4B42-8142-C6B3A18245F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464" y="3110501"/>
            <a:ext cx="4341341" cy="343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52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9CAA14A-04D3-47FB-AD98-66EEB2D5D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548760"/>
              </p:ext>
            </p:extLst>
          </p:nvPr>
        </p:nvGraphicFramePr>
        <p:xfrm>
          <a:off x="1395664" y="954506"/>
          <a:ext cx="7764379" cy="175661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109197">
                  <a:extLst>
                    <a:ext uri="{9D8B030D-6E8A-4147-A177-3AD203B41FA5}">
                      <a16:colId xmlns:a16="http://schemas.microsoft.com/office/drawing/2014/main" val="2401295344"/>
                    </a:ext>
                  </a:extLst>
                </a:gridCol>
                <a:gridCol w="1109197">
                  <a:extLst>
                    <a:ext uri="{9D8B030D-6E8A-4147-A177-3AD203B41FA5}">
                      <a16:colId xmlns:a16="http://schemas.microsoft.com/office/drawing/2014/main" val="1047353809"/>
                    </a:ext>
                  </a:extLst>
                </a:gridCol>
                <a:gridCol w="1109197">
                  <a:extLst>
                    <a:ext uri="{9D8B030D-6E8A-4147-A177-3AD203B41FA5}">
                      <a16:colId xmlns:a16="http://schemas.microsoft.com/office/drawing/2014/main" val="3503792363"/>
                    </a:ext>
                  </a:extLst>
                </a:gridCol>
                <a:gridCol w="1109197">
                  <a:extLst>
                    <a:ext uri="{9D8B030D-6E8A-4147-A177-3AD203B41FA5}">
                      <a16:colId xmlns:a16="http://schemas.microsoft.com/office/drawing/2014/main" val="3768156492"/>
                    </a:ext>
                  </a:extLst>
                </a:gridCol>
                <a:gridCol w="1109197">
                  <a:extLst>
                    <a:ext uri="{9D8B030D-6E8A-4147-A177-3AD203B41FA5}">
                      <a16:colId xmlns:a16="http://schemas.microsoft.com/office/drawing/2014/main" val="1958170902"/>
                    </a:ext>
                  </a:extLst>
                </a:gridCol>
                <a:gridCol w="1109197">
                  <a:extLst>
                    <a:ext uri="{9D8B030D-6E8A-4147-A177-3AD203B41FA5}">
                      <a16:colId xmlns:a16="http://schemas.microsoft.com/office/drawing/2014/main" val="670115918"/>
                    </a:ext>
                  </a:extLst>
                </a:gridCol>
                <a:gridCol w="1109197">
                  <a:extLst>
                    <a:ext uri="{9D8B030D-6E8A-4147-A177-3AD203B41FA5}">
                      <a16:colId xmlns:a16="http://schemas.microsoft.com/office/drawing/2014/main" val="2178665057"/>
                    </a:ext>
                  </a:extLst>
                </a:gridCol>
              </a:tblGrid>
              <a:tr h="878305"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5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3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7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1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4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2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6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4128059"/>
                  </a:ext>
                </a:extLst>
              </a:tr>
              <a:tr h="878305"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н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а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я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к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с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р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 dirty="0">
                          <a:effectLst/>
                        </a:rPr>
                        <a:t>а</a:t>
                      </a:r>
                      <a:endParaRPr lang="ru-RU" sz="5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4603386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457B11F-0C06-410F-B8B1-139E7036B6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695851"/>
              </p:ext>
            </p:extLst>
          </p:nvPr>
        </p:nvGraphicFramePr>
        <p:xfrm>
          <a:off x="2157664" y="3297045"/>
          <a:ext cx="6023810" cy="175661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204762">
                  <a:extLst>
                    <a:ext uri="{9D8B030D-6E8A-4147-A177-3AD203B41FA5}">
                      <a16:colId xmlns:a16="http://schemas.microsoft.com/office/drawing/2014/main" val="532109408"/>
                    </a:ext>
                  </a:extLst>
                </a:gridCol>
                <a:gridCol w="1204762">
                  <a:extLst>
                    <a:ext uri="{9D8B030D-6E8A-4147-A177-3AD203B41FA5}">
                      <a16:colId xmlns:a16="http://schemas.microsoft.com/office/drawing/2014/main" val="3441971687"/>
                    </a:ext>
                  </a:extLst>
                </a:gridCol>
                <a:gridCol w="1204762">
                  <a:extLst>
                    <a:ext uri="{9D8B030D-6E8A-4147-A177-3AD203B41FA5}">
                      <a16:colId xmlns:a16="http://schemas.microsoft.com/office/drawing/2014/main" val="2436596362"/>
                    </a:ext>
                  </a:extLst>
                </a:gridCol>
                <a:gridCol w="1204762">
                  <a:extLst>
                    <a:ext uri="{9D8B030D-6E8A-4147-A177-3AD203B41FA5}">
                      <a16:colId xmlns:a16="http://schemas.microsoft.com/office/drawing/2014/main" val="4286353590"/>
                    </a:ext>
                  </a:extLst>
                </a:gridCol>
                <a:gridCol w="1204762">
                  <a:extLst>
                    <a:ext uri="{9D8B030D-6E8A-4147-A177-3AD203B41FA5}">
                      <a16:colId xmlns:a16="http://schemas.microsoft.com/office/drawing/2014/main" val="3739361541"/>
                    </a:ext>
                  </a:extLst>
                </a:gridCol>
              </a:tblGrid>
              <a:tr h="878305"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2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4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5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1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3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728189"/>
                  </a:ext>
                </a:extLst>
              </a:tr>
              <a:tr h="878305"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н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г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а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>
                          <a:effectLst/>
                        </a:rPr>
                        <a:t>к</a:t>
                      </a:r>
                      <a:endParaRPr lang="ru-RU" sz="54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 dirty="0">
                          <a:effectLst/>
                        </a:rPr>
                        <a:t>и</a:t>
                      </a:r>
                      <a:endParaRPr lang="ru-RU" sz="5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7263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426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84EC1-5DC5-461B-AFE0-EF091DBFD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042" y="626262"/>
            <a:ext cx="7980948" cy="2157044"/>
          </a:xfrm>
        </p:spPr>
        <p:txBody>
          <a:bodyPr>
            <a:noAutofit/>
          </a:bodyPr>
          <a:lstStyle/>
          <a:p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«Красная книга»</a:t>
            </a:r>
            <a:b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8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B2A0E49-BD19-450F-9538-5F0B4D09D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34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5D8F9709-A01F-444E-88DA-34BBF907A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6"/>
            <a:ext cx="12192000" cy="685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67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09F2044-C2B6-42FE-A247-36AF1B41D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6"/>
            <a:ext cx="12191999" cy="685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732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CB17405A-DF90-430A-8B8E-74052A77A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694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3E626261-B028-4859-9B1B-EC447FA6A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91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A18DE-7A93-417D-A19D-DB882077C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9DDAE9-795C-495D-ACD1-5410F5AC0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1FA6494-2E2E-40BD-9157-168F24E9B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365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61B00-048C-4C3E-929B-55C9DF544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7EFD44-7588-4AC3-A59F-0B8801D40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73C804B-EF0D-4A58-8CBE-2BD21BEE1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0301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34</Words>
  <Application>Microsoft Office PowerPoint</Application>
  <PresentationFormat>Широкоэкранный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по окружающему миру  «Красная книга России» учитель ГБОУ Лицея 329 Санкт-Петербурга Степанова Надежда Петровна</vt:lpstr>
      <vt:lpstr>Презентация PowerPoint</vt:lpstr>
      <vt:lpstr>«Красная книга»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Цель: создать условия для обобщения и систематизации знаний по теме “Атмосфера”. Задачи: Закрепить, обобщить и расширить знания по теме “Атмосфера”. Развивать память, воображение детей, учить их устанавливать причинно-следственные связи. Воспитывать внимательное отношение к окружающему миру, умение удивляться и смотреть на знакомые явления природы по-новому.</dc:title>
  <dc:creator>Валенсия</dc:creator>
  <cp:lastModifiedBy>Надежда</cp:lastModifiedBy>
  <cp:revision>31</cp:revision>
  <dcterms:created xsi:type="dcterms:W3CDTF">2019-02-14T15:13:08Z</dcterms:created>
  <dcterms:modified xsi:type="dcterms:W3CDTF">2022-11-06T19:51:56Z</dcterms:modified>
</cp:coreProperties>
</file>