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65" r:id="rId2"/>
    <p:sldId id="266" r:id="rId3"/>
    <p:sldId id="259" r:id="rId4"/>
    <p:sldId id="267" r:id="rId5"/>
    <p:sldId id="260" r:id="rId6"/>
    <p:sldId id="268" r:id="rId7"/>
    <p:sldId id="261" r:id="rId8"/>
    <p:sldId id="269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54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04.11.2022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gif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de-DE" sz="80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Rate mal! </a:t>
            </a:r>
            <a:br>
              <a:rPr lang="de-DE" sz="80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de-DE" sz="80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Wo ist……….?</a:t>
            </a:r>
            <a:endParaRPr lang="ru-RU" sz="80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8793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93712" y="2132856"/>
            <a:ext cx="8877672" cy="1143000"/>
          </a:xfrm>
        </p:spPr>
        <p:txBody>
          <a:bodyPr>
            <a:noAutofit/>
          </a:bodyPr>
          <a:lstStyle/>
          <a:p>
            <a:pPr algn="ctr"/>
            <a:r>
              <a:rPr lang="de-DE" sz="660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Wo </a:t>
            </a:r>
            <a:r>
              <a:rPr lang="de-DE" sz="66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ist der Rucksack?</a:t>
            </a:r>
            <a:endParaRPr lang="ru-RU" sz="66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8524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Мои документы\Мои результаты сканирования\сканирование00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N:\Новая папка (9)\0_a4ef1_950b95d0_X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4581128"/>
            <a:ext cx="1268897" cy="11521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132856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de-DE" sz="88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Wo ist der Kuli?</a:t>
            </a:r>
            <a:endParaRPr lang="ru-RU" sz="8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5178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User\Desktop\Новая папка (2)\00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501008"/>
            <a:ext cx="4608512" cy="2636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User\Desktop\Новая папка (2)\101610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66" y="2975351"/>
            <a:ext cx="4158831" cy="2564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User\Desktop\Новая папка (2)\wallshelf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850195" cy="2348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sus\Downloads\XoCu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919250">
            <a:off x="2679238" y="498874"/>
            <a:ext cx="1917019" cy="1396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80928"/>
            <a:ext cx="8697144" cy="1143000"/>
          </a:xfrm>
        </p:spPr>
        <p:txBody>
          <a:bodyPr>
            <a:noAutofit/>
          </a:bodyPr>
          <a:lstStyle/>
          <a:p>
            <a:pPr algn="ctr"/>
            <a:r>
              <a:rPr lang="de-DE" sz="880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Wo ist </a:t>
            </a:r>
            <a:r>
              <a:rPr lang="de-DE" sz="88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das Buch?</a:t>
            </a:r>
            <a:endParaRPr lang="ru-RU" sz="8800" dirty="0"/>
          </a:p>
        </p:txBody>
      </p:sp>
    </p:spTree>
    <p:extLst>
      <p:ext uri="{BB962C8B-B14F-4D97-AF65-F5344CB8AC3E}">
        <p14:creationId xmlns:p14="http://schemas.microsoft.com/office/powerpoint/2010/main" val="480709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Мои документы\Мои результаты сканирования\сканирование00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5" descr="H:\офисная папка\гифки\Книга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3284984"/>
            <a:ext cx="1443433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492896"/>
            <a:ext cx="9144000" cy="1143000"/>
          </a:xfrm>
        </p:spPr>
        <p:txBody>
          <a:bodyPr>
            <a:noAutofit/>
          </a:bodyPr>
          <a:lstStyle/>
          <a:p>
            <a:pPr algn="ctr"/>
            <a:r>
              <a:rPr lang="de-DE" sz="800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Wo </a:t>
            </a:r>
            <a:r>
              <a:rPr lang="de-DE" sz="80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ist der Bleistift? </a:t>
            </a:r>
            <a:endParaRPr lang="ru-RU" sz="80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4236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Мои документы\Мои результаты сканирования\сканирование00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7" descr="H:\офисная папка\гифки\Карандаш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3429000"/>
            <a:ext cx="1133179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135</TotalTime>
  <Words>23</Words>
  <Application>Microsoft Office PowerPoint</Application>
  <PresentationFormat>Экран (4:3)</PresentationFormat>
  <Paragraphs>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Открытая</vt:lpstr>
      <vt:lpstr>Rate mal!  Wo ist……….?</vt:lpstr>
      <vt:lpstr>Wo ist der Rucksack?</vt:lpstr>
      <vt:lpstr>Презентация PowerPoint</vt:lpstr>
      <vt:lpstr>Wo ist der Kuli?</vt:lpstr>
      <vt:lpstr>Презентация PowerPoint</vt:lpstr>
      <vt:lpstr>Wo ist das Buch?</vt:lpstr>
      <vt:lpstr>Презентация PowerPoint</vt:lpstr>
      <vt:lpstr>Wo ist der Bleistift?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asus</cp:lastModifiedBy>
  <cp:revision>18</cp:revision>
  <dcterms:modified xsi:type="dcterms:W3CDTF">2022-11-04T14:21:34Z</dcterms:modified>
</cp:coreProperties>
</file>