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54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1D2E-954C-47DC-97D8-6AFBC73FEF2E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3019-76ED-4855-9F16-AFC4054EE84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1D2E-954C-47DC-97D8-6AFBC73FEF2E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3019-76ED-4855-9F16-AFC4054EE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1D2E-954C-47DC-97D8-6AFBC73FEF2E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3019-76ED-4855-9F16-AFC4054EE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1D2E-954C-47DC-97D8-6AFBC73FEF2E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3019-76ED-4855-9F16-AFC4054EE8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1D2E-954C-47DC-97D8-6AFBC73FEF2E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3019-76ED-4855-9F16-AFC4054EE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1D2E-954C-47DC-97D8-6AFBC73FEF2E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3019-76ED-4855-9F16-AFC4054EE8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1D2E-954C-47DC-97D8-6AFBC73FEF2E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3019-76ED-4855-9F16-AFC4054EE84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1D2E-954C-47DC-97D8-6AFBC73FEF2E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3019-76ED-4855-9F16-AFC4054EE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1D2E-954C-47DC-97D8-6AFBC73FEF2E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3019-76ED-4855-9F16-AFC4054EE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1D2E-954C-47DC-97D8-6AFBC73FEF2E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3019-76ED-4855-9F16-AFC4054EE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1D2E-954C-47DC-97D8-6AFBC73FEF2E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3019-76ED-4855-9F16-AFC4054EE84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CCE1D2E-954C-47DC-97D8-6AFBC73FEF2E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E9C3019-76ED-4855-9F16-AFC4054EE8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6класс\6 класс\Zuhause\датив\с.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56"/>
          <a:stretch/>
        </p:blipFill>
        <p:spPr bwMode="auto">
          <a:xfrm>
            <a:off x="467544" y="0"/>
            <a:ext cx="797017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05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6класс\6 класс\Zuhause\датив\с.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78267" r="3803"/>
          <a:stretch/>
        </p:blipFill>
        <p:spPr bwMode="auto">
          <a:xfrm>
            <a:off x="611560" y="476672"/>
            <a:ext cx="792088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6класс\6 класс\Zuhause\датив\с.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58" b="62335"/>
          <a:stretch/>
        </p:blipFill>
        <p:spPr bwMode="auto">
          <a:xfrm>
            <a:off x="157445" y="2852936"/>
            <a:ext cx="8856983" cy="3433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04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OneDrive\Изображения\Снимки экрана\ппп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7050"/>
            <a:ext cx="7632848" cy="6340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60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3</cp:revision>
  <dcterms:created xsi:type="dcterms:W3CDTF">2022-09-26T05:40:46Z</dcterms:created>
  <dcterms:modified xsi:type="dcterms:W3CDTF">2022-11-05T06:52:29Z</dcterms:modified>
</cp:coreProperties>
</file>