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7" r:id="rId4"/>
    <p:sldId id="263" r:id="rId5"/>
    <p:sldId id="265" r:id="rId6"/>
    <p:sldId id="258" r:id="rId7"/>
    <p:sldId id="260" r:id="rId8"/>
    <p:sldId id="261" r:id="rId9"/>
    <p:sldId id="266" r:id="rId10"/>
    <p:sldId id="262" r:id="rId11"/>
    <p:sldId id="268" r:id="rId12"/>
    <p:sldId id="269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2B0AE9E-5E77-4418-A7CD-A52E6A8BCB4E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BC8192B-796B-4862-91FD-77569BE88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142984"/>
            <a:ext cx="6172216" cy="3875578"/>
          </a:xfrm>
        </p:spPr>
        <p:txBody>
          <a:bodyPr anchor="ctr"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  <a:t>Презентация-отчет</a:t>
            </a:r>
            <a:b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  <a:t> к проекту </a:t>
            </a:r>
            <a:b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  <a:t>«Давайте дружить».</a:t>
            </a:r>
            <a:b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Bookman Old Style" pitchFamily="18" charset="0"/>
              </a:rPr>
              <a:t>1 младшая группа</a:t>
            </a:r>
            <a:endParaRPr lang="ru-RU" sz="28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>
                <a:latin typeface="Bookman Old Style" pitchFamily="18" charset="0"/>
              </a:rPr>
              <a:t>Муравьева О.Н.</a:t>
            </a:r>
          </a:p>
          <a:p>
            <a:pPr algn="r"/>
            <a:r>
              <a:rPr lang="ru-RU" sz="2800" dirty="0" smtClean="0">
                <a:latin typeface="Bookman Old Style" pitchFamily="18" charset="0"/>
              </a:rPr>
              <a:t>Гончарова Е.А.</a:t>
            </a: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Рисовать вместе гораздо интереснее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день пап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643050"/>
            <a:ext cx="3900486" cy="35719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Это наши папы! Отлично получилось, правда?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А это наши первые победы!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киселев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70452" y="1600200"/>
            <a:ext cx="3231095" cy="4572000"/>
          </a:xfrm>
        </p:spPr>
      </p:pic>
      <p:pic>
        <p:nvPicPr>
          <p:cNvPr id="6" name="Содержимое 5" descr="попова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83627" y="1600200"/>
            <a:ext cx="3231095" cy="4572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У нас есть свой ритуал приветствия!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8" name="Содержимое 7" descr="Изображение WhatsApp 2022-11-01 в 15.31.4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714488"/>
            <a:ext cx="2842427" cy="4572000"/>
          </a:xfrm>
        </p:spPr>
      </p:pic>
      <p:pic>
        <p:nvPicPr>
          <p:cNvPr id="9" name="Содержимое 8" descr="Изображение WhatsApp 2022-11-01 в 15.31.41 (2)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571868" y="1785926"/>
            <a:ext cx="4356107" cy="450059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Наше Дерево дружбы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7" name="Содержимое 6" descr="дерево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Мы будем самыми лучшими друзьями!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Самой крепкой командой!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Цель нашего проекта </a:t>
            </a:r>
            <a:r>
              <a:rPr lang="ru-RU" sz="2800" i="1" dirty="0" smtClean="0">
                <a:solidFill>
                  <a:srgbClr val="C00000"/>
                </a:solidFill>
                <a:latin typeface="Bookman Old Style" pitchFamily="18" charset="0"/>
              </a:rPr>
              <a:t>:</a:t>
            </a:r>
            <a:r>
              <a:rPr lang="ru-RU" sz="2800" dirty="0" smtClean="0">
                <a:solidFill>
                  <a:srgbClr val="C00000"/>
                </a:solidFill>
                <a:latin typeface="Bookman Old Style" pitchFamily="18" charset="0"/>
              </a:rPr>
              <a:t> сформировать у детей представление о друге, дружбе, воспитание доброжелательного отношения друг к другу, научиться быть сдержанными, уметь работать в коллективе.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Можно назвать это время, время достижений. Мы многого достигли: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ru-RU" b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- научились самостоятельно есть,</a:t>
            </a:r>
          </a:p>
          <a:p>
            <a:pPr algn="ctr"/>
            <a:endParaRPr lang="ru-RU" b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- одеваемся мы сами,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-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убираем за собой игрушки,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-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 мы знаем как вести себя за столом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Нам очень понравился ТЕАТР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7" name="Содержимое 6" descr="театр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43116"/>
            <a:ext cx="3657600" cy="2565727"/>
          </a:xfrm>
        </p:spPr>
      </p:pic>
      <p:pic>
        <p:nvPicPr>
          <p:cNvPr id="8" name="Содержимое 7" descr="театр (2)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2143116"/>
            <a:ext cx="3657600" cy="250254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Мы научились играть вместе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" name="Содержимое 3" descr="Изображение WhatsApp 2022-10-21 в 09.00.5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14554"/>
            <a:ext cx="3900486" cy="2643206"/>
          </a:xfrm>
        </p:spPr>
      </p:pic>
      <p:pic>
        <p:nvPicPr>
          <p:cNvPr id="7" name="Содержимое 6" descr="Изображение WhatsApp 2022-10-21 в 12.41.37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214554"/>
            <a:ext cx="3657600" cy="264320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У нас появились любимые игрушки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2" name="Содержимое 11" descr="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14600"/>
            <a:ext cx="3657600" cy="2743200"/>
          </a:xfrm>
        </p:spPr>
      </p:pic>
      <p:pic>
        <p:nvPicPr>
          <p:cNvPr id="13" name="Содержимое 12" descr="3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Мы учимся делиться игрушками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14600"/>
            <a:ext cx="3657600" cy="2743200"/>
          </a:xfrm>
        </p:spPr>
      </p:pic>
      <p:pic>
        <p:nvPicPr>
          <p:cNvPr id="6" name="Содержимое 5" descr="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Мы вместе лепили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5" name="Содержимое 4" descr="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14600"/>
            <a:ext cx="3657600" cy="2743200"/>
          </a:xfrm>
        </p:spPr>
      </p:pic>
      <p:pic>
        <p:nvPicPr>
          <p:cNvPr id="6" name="Содержимое 5" descr="Изображение WhatsApp 2022-10-21 в 09.47.54 (2)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70375" y="2571744"/>
            <a:ext cx="3657600" cy="271464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Вот какая красота у нас получилась!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8" name="Содержимое 7" descr="Изображение WhatsApp 2022-10-21 в 09.47.5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28868"/>
            <a:ext cx="3657600" cy="2928958"/>
          </a:xfrm>
        </p:spPr>
      </p:pic>
      <p:pic>
        <p:nvPicPr>
          <p:cNvPr id="9" name="Содержимое 8" descr="Изображение WhatsApp 2022-10-21 в 09.47.53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70375" y="2428868"/>
            <a:ext cx="3657600" cy="292895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</TotalTime>
  <Words>139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Презентация-отчет  к проекту  «Давайте дружить».  1 младшая группа</vt:lpstr>
      <vt:lpstr>Слайд 2</vt:lpstr>
      <vt:lpstr>Можно назвать это время, время достижений. Мы многого достигли:</vt:lpstr>
      <vt:lpstr>Нам очень понравился ТЕАТР</vt:lpstr>
      <vt:lpstr>Мы научились играть вместе</vt:lpstr>
      <vt:lpstr>У нас появились любимые игрушки</vt:lpstr>
      <vt:lpstr>Мы учимся делиться игрушками</vt:lpstr>
      <vt:lpstr>Мы вместе лепили</vt:lpstr>
      <vt:lpstr>Вот какая красота у нас получилась!</vt:lpstr>
      <vt:lpstr>Рисовать вместе гораздо интереснее</vt:lpstr>
      <vt:lpstr>А это наши первые победы!</vt:lpstr>
      <vt:lpstr>У нас есть свой ритуал приветствия!</vt:lpstr>
      <vt:lpstr>Наше Дерево дружбы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9</cp:revision>
  <dcterms:created xsi:type="dcterms:W3CDTF">2022-10-21T05:00:51Z</dcterms:created>
  <dcterms:modified xsi:type="dcterms:W3CDTF">2022-11-01T16:46:42Z</dcterms:modified>
</cp:coreProperties>
</file>