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9" r:id="rId3"/>
    <p:sldId id="270" r:id="rId4"/>
    <p:sldId id="271" r:id="rId5"/>
    <p:sldId id="258" r:id="rId6"/>
    <p:sldId id="262" r:id="rId7"/>
    <p:sldId id="274" r:id="rId8"/>
    <p:sldId id="263" r:id="rId9"/>
    <p:sldId id="272" r:id="rId10"/>
    <p:sldId id="273" r:id="rId11"/>
    <p:sldId id="264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512168"/>
          </a:xfrm>
        </p:spPr>
        <p:txBody>
          <a:bodyPr>
            <a:noAutofit/>
          </a:bodyPr>
          <a:lstStyle/>
          <a:p>
            <a:pPr latinLnBrk="1"/>
            <a:r>
              <a:rPr lang="ru-RU" sz="2800" i="1" dirty="0" smtClean="0">
                <a:solidFill>
                  <a:srgbClr val="92D050"/>
                </a:solidFill>
              </a:rPr>
              <a:t/>
            </a:r>
            <a:br>
              <a:rPr lang="ru-RU" sz="2800" i="1" dirty="0" smtClean="0">
                <a:solidFill>
                  <a:srgbClr val="92D050"/>
                </a:solidFill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Сегодня у нас именинников день!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И мы собрались здесь не зря, 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Чтоб песни пропеть и поздравить скорей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Всех вас с днём рожденья, друзья!</a:t>
            </a:r>
            <a:r>
              <a:rPr lang="ru-RU" sz="2800" i="1" dirty="0" smtClean="0">
                <a:solidFill>
                  <a:srgbClr val="FF0000"/>
                </a:solidFill>
              </a:rPr>
              <a:t/>
            </a:r>
            <a:br>
              <a:rPr lang="ru-RU" sz="2800" i="1" dirty="0" smtClean="0">
                <a:solidFill>
                  <a:srgbClr val="FF0000"/>
                </a:solidFill>
              </a:rPr>
            </a:b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nastene_btd0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636912"/>
            <a:ext cx="6480720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КОНКУРС «КОНДУКТОР»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95500"/>
            <a:ext cx="8229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826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1 Сколько яиц можно съесть натощак? 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2 По чему собака бегает?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3 За чем язык во рту?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4 Когда лошадь покупают, какая она бывает?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5 Как сорвать ветку, чтобы не спугнуть птицу?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6 Несла бабка на базар сто яиц, а дно упало. Сколько яиц осталось в корзинке?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7 Как написать “сухая трава” четырьмя буквами? 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8 Когда черной кошке легче всего пробраться в дом? </a:t>
            </a:r>
          </a:p>
          <a:p>
            <a:pPr latinLnBrk="1"/>
            <a:r>
              <a:rPr lang="ru-RU" sz="2400" dirty="0" smtClean="0">
                <a:solidFill>
                  <a:srgbClr val="FFFF00"/>
                </a:solidFill>
              </a:rPr>
              <a:t>9 Под каким деревом сидит заяц во время дождя?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конкурс "смекалистых".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819128"/>
          </a:xfrm>
        </p:spPr>
        <p:txBody>
          <a:bodyPr>
            <a:normAutofit fontScale="32500" lnSpcReduction="20000"/>
          </a:bodyPr>
          <a:lstStyle/>
          <a:p>
            <a:pPr latinLnBrk="1"/>
            <a:endParaRPr lang="ru-RU" sz="5100" dirty="0" smtClean="0">
              <a:solidFill>
                <a:srgbClr val="92D050"/>
              </a:solidFill>
            </a:endParaRPr>
          </a:p>
          <a:p>
            <a:pPr latinLnBrk="1"/>
            <a:endParaRPr lang="ru-RU" sz="6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1.Брат с братом через дорогу живут, а один другого не видит.</a:t>
            </a: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2.Набита пухом, лежит под ухом. </a:t>
            </a: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3.Бьют Ермолку по затылку - он не плачет, ножку прячет. </a:t>
            </a: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4.Принялась кума за дело, заиграла и запела. Ела, ела дуб, дуб, Поломала зуб, зуб. </a:t>
            </a: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5.Стучит, бренчит, вертится, считает свой век, а не человек. </a:t>
            </a: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6.Черный </a:t>
            </a:r>
            <a:r>
              <a:rPr lang="ru-RU" sz="6000" dirty="0" err="1" smtClean="0">
                <a:solidFill>
                  <a:srgbClr val="2F4913"/>
                </a:solidFill>
              </a:rPr>
              <a:t>Ивашка</a:t>
            </a:r>
            <a:r>
              <a:rPr lang="ru-RU" sz="6000" dirty="0" smtClean="0">
                <a:solidFill>
                  <a:srgbClr val="2F4913"/>
                </a:solidFill>
              </a:rPr>
              <a:t> - деревянная рубашка, где носом поведет, там заметку кладет. </a:t>
            </a: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7.Стоит Антошка на одной ножке, его ищут, а он не откликается. </a:t>
            </a:r>
          </a:p>
          <a:p>
            <a:pPr latinLnBrk="1"/>
            <a:r>
              <a:rPr lang="ru-RU" sz="6000" dirty="0" smtClean="0">
                <a:solidFill>
                  <a:srgbClr val="2F4913"/>
                </a:solidFill>
              </a:rPr>
              <a:t>8.Поднялись ворота - всему миру красота. </a:t>
            </a:r>
          </a:p>
          <a:p>
            <a:endParaRPr lang="ru-RU" sz="51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86409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92D050"/>
                </a:solidFill>
              </a:rPr>
              <a:t/>
            </a:r>
            <a:br>
              <a:rPr lang="ru-RU" sz="3100" dirty="0" smtClean="0">
                <a:solidFill>
                  <a:srgbClr val="92D05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Ждут вас всех сейчас ребятки, интересные загадки.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7" y="1844824"/>
            <a:ext cx="4320481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Конкурс «Загадки» </a:t>
            </a:r>
            <a:endParaRPr lang="ru-RU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2192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Конкурс «Островок» </a:t>
            </a:r>
            <a:br>
              <a:rPr lang="ru-RU" sz="6600" dirty="0" smtClean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Жигуль\Desktop\5 в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47493" cy="466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123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24744"/>
            <a:ext cx="4716016" cy="2587352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>
                <a:solidFill>
                  <a:srgbClr val="C00000"/>
                </a:solidFill>
              </a:rPr>
              <a:t/>
            </a:r>
            <a:br>
              <a:rPr lang="ru-RU" sz="6600" dirty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>
                <a:solidFill>
                  <a:srgbClr val="C00000"/>
                </a:solidFill>
              </a:rPr>
              <a:t/>
            </a:r>
            <a:br>
              <a:rPr lang="ru-RU" sz="6600" dirty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>
                <a:solidFill>
                  <a:srgbClr val="C00000"/>
                </a:solidFill>
              </a:rPr>
              <a:t/>
            </a:r>
            <a:br>
              <a:rPr lang="ru-RU" sz="6600" dirty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>Конкурс </a:t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>«Волшебный </a:t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>мешок» 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Жигуль\Desktop\5 в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744416" cy="497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806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147248" cy="118296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СКАЗКА 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>
                <a:solidFill>
                  <a:srgbClr val="002060"/>
                </a:solidFill>
              </a:rPr>
              <a:t>«ОСЛИК ИА И ЕГО ДРУЗЬЯ НА ДНЕ РОЖДЕНИИ»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77258"/>
            <a:ext cx="5940152" cy="445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500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_2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3717032"/>
            <a:ext cx="3096343" cy="27321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16832"/>
            <a:ext cx="5915000" cy="2160240"/>
          </a:xfrm>
        </p:spPr>
        <p:txBody>
          <a:bodyPr>
            <a:normAutofit fontScale="90000"/>
          </a:bodyPr>
          <a:lstStyle/>
          <a:p>
            <a:pPr latinLnBrk="1"/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0743" y="476672"/>
            <a:ext cx="4900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FF0000"/>
                </a:solidFill>
              </a:rPr>
              <a:t>Конкурс «Мумия»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Жигуль\Desktop\5 в\mumm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0"/>
            <a:ext cx="58344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2304256"/>
          </a:xfrm>
        </p:spPr>
        <p:txBody>
          <a:bodyPr>
            <a:normAutofit/>
          </a:bodyPr>
          <a:lstStyle/>
          <a:p>
            <a:pPr algn="just" latinLnBrk="1">
              <a:buNone/>
            </a:pPr>
            <a:r>
              <a:rPr lang="ru-RU" sz="3800" dirty="0" smtClean="0"/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Конкурс «Реактивный шарик»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Воспитатель.INT-3K\Рабочий стол\4\cart\i_1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12976"/>
            <a:ext cx="525161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Воспитатель.INT-3K\Рабочий стол\4\cart\44314e3a179fcf9d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124744"/>
            <a:ext cx="3201144" cy="324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КОНКУРС « громкий СЮРПРИЗ»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408712" cy="485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436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32856"/>
            <a:ext cx="6707088" cy="2016224"/>
          </a:xfrm>
        </p:spPr>
        <p:txBody>
          <a:bodyPr>
            <a:normAutofit/>
          </a:bodyPr>
          <a:lstStyle/>
          <a:p>
            <a:pPr latinLnBrk="1"/>
            <a:r>
              <a:rPr lang="ru-RU" dirty="0" smtClean="0">
                <a:solidFill>
                  <a:srgbClr val="FFFF00"/>
                </a:solidFill>
              </a:rPr>
              <a:t>День рожденья — день прекрасный. </a:t>
            </a:r>
          </a:p>
          <a:p>
            <a:pPr latinLnBrk="1"/>
            <a:r>
              <a:rPr lang="ru-RU" dirty="0" smtClean="0">
                <a:solidFill>
                  <a:srgbClr val="FFFF00"/>
                </a:solidFill>
              </a:rPr>
              <a:t>Звонкий и веселый. </a:t>
            </a:r>
          </a:p>
          <a:p>
            <a:pPr latinLnBrk="1"/>
            <a:r>
              <a:rPr lang="ru-RU" dirty="0" smtClean="0">
                <a:solidFill>
                  <a:srgbClr val="FFFF00"/>
                </a:solidFill>
              </a:rPr>
              <a:t>Мы желаем на пятерки </a:t>
            </a:r>
          </a:p>
          <a:p>
            <a:pPr latinLnBrk="1"/>
            <a:r>
              <a:rPr lang="ru-RU" dirty="0" smtClean="0">
                <a:solidFill>
                  <a:srgbClr val="FFFF00"/>
                </a:solidFill>
              </a:rPr>
              <a:t>Вам учиться в школе.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Конкурс  Пройти под веревкой.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Воспитатель.INT-3K\Рабочий стол\4\cart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3168352" cy="2076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Воспитатель.INT-3K\Рабочий стол\4\cart\i_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844824"/>
            <a:ext cx="1679448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C:\Documents and Settings\Воспитатель.INT-3K\Рабочий стол\4\cart\i_1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365103"/>
            <a:ext cx="2304256" cy="2057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КАПРНИЗ </a:t>
            </a:r>
            <a:br>
              <a:rPr lang="ru-RU" sz="4800" dirty="0" smtClean="0"/>
            </a:br>
            <a:r>
              <a:rPr lang="ru-RU" sz="4800" dirty="0" smtClean="0"/>
              <a:t>ТЕРКА</a:t>
            </a:r>
            <a:br>
              <a:rPr lang="ru-RU" sz="4800" dirty="0" smtClean="0"/>
            </a:br>
            <a:r>
              <a:rPr lang="ru-RU" sz="4800" dirty="0" smtClean="0"/>
              <a:t>КАРП</a:t>
            </a:r>
            <a:br>
              <a:rPr lang="ru-RU" sz="4800" dirty="0" smtClean="0"/>
            </a:br>
            <a:r>
              <a:rPr lang="ru-RU" sz="4800" dirty="0" smtClean="0"/>
              <a:t>КУЛАК </a:t>
            </a:r>
          </a:p>
          <a:p>
            <a:r>
              <a:rPr lang="ru-RU" sz="4800" dirty="0" smtClean="0"/>
              <a:t>ПЛЮШКА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Конкурс анаграмма 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852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</TotalTime>
  <Words>245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  Сегодня у нас именинников день! И мы собрались здесь не зря,  Чтоб песни пропеть и поздравить скорей Всех вас с днём рожденья, друзья! </vt:lpstr>
      <vt:lpstr>   Конкурс «Островок»  </vt:lpstr>
      <vt:lpstr>        Конкурс  «Волшебный  мешок» </vt:lpstr>
      <vt:lpstr>СКАЗКА  «ОСЛИК ИА И ЕГО ДРУЗЬЯ НА ДНЕ РОЖДЕНИИ»</vt:lpstr>
      <vt:lpstr>   </vt:lpstr>
      <vt:lpstr>Конкурс «Реактивный шарик»</vt:lpstr>
      <vt:lpstr>КОНКУРС « громкий СЮРПРИЗ»</vt:lpstr>
      <vt:lpstr>Конкурс  Пройти под веревкой. </vt:lpstr>
      <vt:lpstr>Конкурс анаграмма </vt:lpstr>
      <vt:lpstr>     КОНКУРС «КОНДУКТОР»</vt:lpstr>
      <vt:lpstr>конкурс "смекалистых". </vt:lpstr>
      <vt:lpstr>        Ждут вас всех сейчас ребятки, интересные загадки.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>Жигуль</cp:lastModifiedBy>
  <cp:revision>154</cp:revision>
  <dcterms:created xsi:type="dcterms:W3CDTF">2022-10-18T13:46:52Z</dcterms:created>
  <dcterms:modified xsi:type="dcterms:W3CDTF">2022-11-07T16:26:25Z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43AB2F886F3F49DBA0FA9E5D000830D5</vt:lpwstr>
  </property>
  <property fmtid="{D5CDD505-2E9C-101B-9397-08002B2CF9AE}" pid="3" name="KSOProductBuildVer">
    <vt:lpwstr>1049-11.2.0.11341</vt:lpwstr>
  </property>
</Properties>
</file>