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6" r:id="rId7"/>
    <p:sldId id="265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00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0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4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7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3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5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047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42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938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6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5A35B-338C-475E-8A65-E72AA7D7D1A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AE1F0-64DE-4528-BF2C-EA62C3E00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3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535" y="2368204"/>
            <a:ext cx="5742930" cy="2121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983" y="372987"/>
            <a:ext cx="5560034" cy="493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806" y="4949169"/>
            <a:ext cx="3950550" cy="963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148" y="5996972"/>
            <a:ext cx="1749704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76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17.02.14_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481" y="570968"/>
            <a:ext cx="4759008" cy="4040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47830" y="5039288"/>
            <a:ext cx="76963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Times New Roman" pitchFamily="18" charset="0"/>
              </a:rPr>
              <a:t>СПАСИБО</a:t>
            </a:r>
            <a:r>
              <a:rPr lang="ru-RU" sz="4000" b="1" i="1" dirty="0" smtClean="0">
                <a:solidFill>
                  <a:srgbClr val="7030A0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Times New Roman" pitchFamily="18" charset="0"/>
              </a:rPr>
              <a:t>ЗА ВНИМАНИЕ!</a:t>
            </a:r>
            <a:endParaRPr lang="ru-RU" sz="4000" b="1" dirty="0">
              <a:solidFill>
                <a:srgbClr val="7030A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71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429"/>
            <a:ext cx="12192000" cy="68407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11546" y="215379"/>
            <a:ext cx="41870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Песней </a:t>
            </a:r>
            <a:r>
              <a:rPr lang="ru-RU" b="1" i="1" dirty="0" err="1" smtClean="0">
                <a:solidFill>
                  <a:srgbClr val="00B0F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B0F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Милую </a:t>
            </a:r>
            <a:r>
              <a:rPr lang="ru-RU" b="1" i="1" dirty="0" err="1" smtClean="0">
                <a:solidFill>
                  <a:srgbClr val="00B0F0"/>
                </a:solidFill>
              </a:rPr>
              <a:t>стороночку</a:t>
            </a:r>
            <a:r>
              <a:rPr lang="ru-RU" b="1" i="1" dirty="0" smtClean="0">
                <a:solidFill>
                  <a:srgbClr val="00B0F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B0F0"/>
                </a:solidFill>
              </a:rPr>
              <a:t>Нет дороже … (Родины)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9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37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5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874" y="1291905"/>
            <a:ext cx="4555692" cy="285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7FajIENfgr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669" y="3429000"/>
            <a:ext cx="4412228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627303" y="560337"/>
            <a:ext cx="49830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6802" y="4235716"/>
            <a:ext cx="51979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038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942" y="617837"/>
            <a:ext cx="4226870" cy="325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3357" y="3349962"/>
            <a:ext cx="4536504" cy="33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33967" y="546955"/>
            <a:ext cx="4011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13254" y="4138652"/>
            <a:ext cx="44896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силой захватить власть и престол.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3382" y="4406624"/>
            <a:ext cx="41106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Москве на Красной площади в честь победы над поляками установлен бронзовый памятник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endParaRPr lang="ru-RU" dirty="0"/>
          </a:p>
        </p:txBody>
      </p:sp>
      <p:pic>
        <p:nvPicPr>
          <p:cNvPr id="4" name="Рисунок 3" descr="m2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445" y="2136465"/>
            <a:ext cx="6139640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39265" y="20250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995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1999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0920" y="2828836"/>
            <a:ext cx="9564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endParaRPr lang="ru-RU" sz="2400" dirty="0"/>
          </a:p>
        </p:txBody>
      </p:sp>
      <p:pic>
        <p:nvPicPr>
          <p:cNvPr id="4" name="Рисунок 3" descr="KKI_015319_02186_1_t2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124" y="154877"/>
            <a:ext cx="4103470" cy="2518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erbskajapehotanasalonikskomfront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809" y="4095680"/>
            <a:ext cx="344963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624" y="3927986"/>
            <a:ext cx="4104456" cy="2597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098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" y="0"/>
            <a:ext cx="1218337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7999" y="3441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– гимн, герб и флаг.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1721" y="1334531"/>
            <a:ext cx="9447511" cy="552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6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42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265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семья</cp:lastModifiedBy>
  <cp:revision>9</cp:revision>
  <dcterms:created xsi:type="dcterms:W3CDTF">2022-11-07T18:06:52Z</dcterms:created>
  <dcterms:modified xsi:type="dcterms:W3CDTF">2022-11-07T19:03:40Z</dcterms:modified>
</cp:coreProperties>
</file>