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6DA0450-692C-4138-887E-17B17868FB61}" type="datetimeFigureOut">
              <a:rPr lang="ru-RU" smtClean="0"/>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86418C-E742-40AE-B361-8A022C868F9B}" type="slidenum">
              <a:rPr lang="ru-RU" smtClean="0"/>
              <a:t>‹#›</a:t>
            </a:fld>
            <a:endParaRPr lang="ru-RU"/>
          </a:p>
        </p:txBody>
      </p:sp>
    </p:spTree>
    <p:extLst>
      <p:ext uri="{BB962C8B-B14F-4D97-AF65-F5344CB8AC3E}">
        <p14:creationId xmlns:p14="http://schemas.microsoft.com/office/powerpoint/2010/main" val="2183454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DA0450-692C-4138-887E-17B17868FB61}" type="datetimeFigureOut">
              <a:rPr lang="ru-RU" smtClean="0"/>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86418C-E742-40AE-B361-8A022C868F9B}" type="slidenum">
              <a:rPr lang="ru-RU" smtClean="0"/>
              <a:t>‹#›</a:t>
            </a:fld>
            <a:endParaRPr lang="ru-RU"/>
          </a:p>
        </p:txBody>
      </p:sp>
    </p:spTree>
    <p:extLst>
      <p:ext uri="{BB962C8B-B14F-4D97-AF65-F5344CB8AC3E}">
        <p14:creationId xmlns:p14="http://schemas.microsoft.com/office/powerpoint/2010/main" val="434663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DA0450-692C-4138-887E-17B17868FB61}" type="datetimeFigureOut">
              <a:rPr lang="ru-RU" smtClean="0"/>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86418C-E742-40AE-B361-8A022C868F9B}" type="slidenum">
              <a:rPr lang="ru-RU" smtClean="0"/>
              <a:t>‹#›</a:t>
            </a:fld>
            <a:endParaRPr lang="ru-RU"/>
          </a:p>
        </p:txBody>
      </p:sp>
    </p:spTree>
    <p:extLst>
      <p:ext uri="{BB962C8B-B14F-4D97-AF65-F5344CB8AC3E}">
        <p14:creationId xmlns:p14="http://schemas.microsoft.com/office/powerpoint/2010/main" val="1798911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DA0450-692C-4138-887E-17B17868FB61}" type="datetimeFigureOut">
              <a:rPr lang="ru-RU" smtClean="0"/>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86418C-E742-40AE-B361-8A022C868F9B}" type="slidenum">
              <a:rPr lang="ru-RU" smtClean="0"/>
              <a:t>‹#›</a:t>
            </a:fld>
            <a:endParaRPr lang="ru-RU"/>
          </a:p>
        </p:txBody>
      </p:sp>
    </p:spTree>
    <p:extLst>
      <p:ext uri="{BB962C8B-B14F-4D97-AF65-F5344CB8AC3E}">
        <p14:creationId xmlns:p14="http://schemas.microsoft.com/office/powerpoint/2010/main" val="114480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6DA0450-692C-4138-887E-17B17868FB61}" type="datetimeFigureOut">
              <a:rPr lang="ru-RU" smtClean="0"/>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86418C-E742-40AE-B361-8A022C868F9B}" type="slidenum">
              <a:rPr lang="ru-RU" smtClean="0"/>
              <a:t>‹#›</a:t>
            </a:fld>
            <a:endParaRPr lang="ru-RU"/>
          </a:p>
        </p:txBody>
      </p:sp>
    </p:spTree>
    <p:extLst>
      <p:ext uri="{BB962C8B-B14F-4D97-AF65-F5344CB8AC3E}">
        <p14:creationId xmlns:p14="http://schemas.microsoft.com/office/powerpoint/2010/main" val="2859100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6DA0450-692C-4138-887E-17B17868FB61}" type="datetimeFigureOut">
              <a:rPr lang="ru-RU" smtClean="0"/>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86418C-E742-40AE-B361-8A022C868F9B}" type="slidenum">
              <a:rPr lang="ru-RU" smtClean="0"/>
              <a:t>‹#›</a:t>
            </a:fld>
            <a:endParaRPr lang="ru-RU"/>
          </a:p>
        </p:txBody>
      </p:sp>
    </p:spTree>
    <p:extLst>
      <p:ext uri="{BB962C8B-B14F-4D97-AF65-F5344CB8AC3E}">
        <p14:creationId xmlns:p14="http://schemas.microsoft.com/office/powerpoint/2010/main" val="2838338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6DA0450-692C-4138-887E-17B17868FB61}" type="datetimeFigureOut">
              <a:rPr lang="ru-RU" smtClean="0"/>
              <a:t>13.02.2022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986418C-E742-40AE-B361-8A022C868F9B}" type="slidenum">
              <a:rPr lang="ru-RU" smtClean="0"/>
              <a:t>‹#›</a:t>
            </a:fld>
            <a:endParaRPr lang="ru-RU"/>
          </a:p>
        </p:txBody>
      </p:sp>
    </p:spTree>
    <p:extLst>
      <p:ext uri="{BB962C8B-B14F-4D97-AF65-F5344CB8AC3E}">
        <p14:creationId xmlns:p14="http://schemas.microsoft.com/office/powerpoint/2010/main" val="1095876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6DA0450-692C-4138-887E-17B17868FB61}" type="datetimeFigureOut">
              <a:rPr lang="ru-RU" smtClean="0"/>
              <a:t>13.02.2022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986418C-E742-40AE-B361-8A022C868F9B}" type="slidenum">
              <a:rPr lang="ru-RU" smtClean="0"/>
              <a:t>‹#›</a:t>
            </a:fld>
            <a:endParaRPr lang="ru-RU"/>
          </a:p>
        </p:txBody>
      </p:sp>
    </p:spTree>
    <p:extLst>
      <p:ext uri="{BB962C8B-B14F-4D97-AF65-F5344CB8AC3E}">
        <p14:creationId xmlns:p14="http://schemas.microsoft.com/office/powerpoint/2010/main" val="2977110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6DA0450-692C-4138-887E-17B17868FB61}" type="datetimeFigureOut">
              <a:rPr lang="ru-RU" smtClean="0"/>
              <a:t>13.02.2022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986418C-E742-40AE-B361-8A022C868F9B}" type="slidenum">
              <a:rPr lang="ru-RU" smtClean="0"/>
              <a:t>‹#›</a:t>
            </a:fld>
            <a:endParaRPr lang="ru-RU"/>
          </a:p>
        </p:txBody>
      </p:sp>
    </p:spTree>
    <p:extLst>
      <p:ext uri="{BB962C8B-B14F-4D97-AF65-F5344CB8AC3E}">
        <p14:creationId xmlns:p14="http://schemas.microsoft.com/office/powerpoint/2010/main" val="3653354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6DA0450-692C-4138-887E-17B17868FB61}" type="datetimeFigureOut">
              <a:rPr lang="ru-RU" smtClean="0"/>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86418C-E742-40AE-B361-8A022C868F9B}" type="slidenum">
              <a:rPr lang="ru-RU" smtClean="0"/>
              <a:t>‹#›</a:t>
            </a:fld>
            <a:endParaRPr lang="ru-RU"/>
          </a:p>
        </p:txBody>
      </p:sp>
    </p:spTree>
    <p:extLst>
      <p:ext uri="{BB962C8B-B14F-4D97-AF65-F5344CB8AC3E}">
        <p14:creationId xmlns:p14="http://schemas.microsoft.com/office/powerpoint/2010/main" val="1042970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6DA0450-692C-4138-887E-17B17868FB61}" type="datetimeFigureOut">
              <a:rPr lang="ru-RU" smtClean="0"/>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86418C-E742-40AE-B361-8A022C868F9B}" type="slidenum">
              <a:rPr lang="ru-RU" smtClean="0"/>
              <a:t>‹#›</a:t>
            </a:fld>
            <a:endParaRPr lang="ru-RU"/>
          </a:p>
        </p:txBody>
      </p:sp>
    </p:spTree>
    <p:extLst>
      <p:ext uri="{BB962C8B-B14F-4D97-AF65-F5344CB8AC3E}">
        <p14:creationId xmlns:p14="http://schemas.microsoft.com/office/powerpoint/2010/main" val="341338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7C80">
            <a:alpha val="47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DA0450-692C-4138-887E-17B17868FB61}" type="datetimeFigureOut">
              <a:rPr lang="ru-RU" smtClean="0"/>
              <a:t>13.02.2022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86418C-E742-40AE-B361-8A022C868F9B}" type="slidenum">
              <a:rPr lang="ru-RU" smtClean="0"/>
              <a:t>‹#›</a:t>
            </a:fld>
            <a:endParaRPr lang="ru-RU"/>
          </a:p>
        </p:txBody>
      </p:sp>
    </p:spTree>
    <p:extLst>
      <p:ext uri="{BB962C8B-B14F-4D97-AF65-F5344CB8AC3E}">
        <p14:creationId xmlns:p14="http://schemas.microsoft.com/office/powerpoint/2010/main" val="25611667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50126" y="600891"/>
            <a:ext cx="9144000" cy="1158649"/>
          </a:xfrm>
        </p:spPr>
        <p:txBody>
          <a:bodyPr/>
          <a:lstStyle/>
          <a:p>
            <a:r>
              <a:rPr lang="ru-RU" b="1" dirty="0"/>
              <a:t>«День святого Валентина» </a:t>
            </a:r>
            <a:endParaRPr lang="ru-RU" dirty="0"/>
          </a:p>
        </p:txBody>
      </p:sp>
      <p:sp>
        <p:nvSpPr>
          <p:cNvPr id="3" name="Подзаголовок 2"/>
          <p:cNvSpPr>
            <a:spLocks noGrp="1"/>
          </p:cNvSpPr>
          <p:nvPr>
            <p:ph type="subTitle" idx="1"/>
          </p:nvPr>
        </p:nvSpPr>
        <p:spPr>
          <a:xfrm>
            <a:off x="7611291" y="5202238"/>
            <a:ext cx="4580709" cy="1655762"/>
          </a:xfrm>
        </p:spPr>
        <p:txBody>
          <a:bodyPr/>
          <a:lstStyle/>
          <a:p>
            <a:pPr algn="r"/>
            <a:r>
              <a:rPr lang="ru-RU" dirty="0" smtClean="0"/>
              <a:t>Презентацию подготовил воспитатель средней группы</a:t>
            </a:r>
          </a:p>
          <a:p>
            <a:pPr algn="r"/>
            <a:r>
              <a:rPr lang="ru-RU" dirty="0" smtClean="0"/>
              <a:t>Вагина Софья Алексеевна</a:t>
            </a:r>
          </a:p>
          <a:p>
            <a:endParaRPr lang="ru-RU" dirty="0"/>
          </a:p>
        </p:txBody>
      </p:sp>
      <p:pic>
        <p:nvPicPr>
          <p:cNvPr id="1030" name="Picture 6" descr="Смайлики картинки гиф анимации: Сердечки скачать"/>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0149" y="2001564"/>
            <a:ext cx="8564879" cy="6117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5561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История праздника:</a:t>
            </a:r>
          </a:p>
        </p:txBody>
      </p:sp>
      <p:pic>
        <p:nvPicPr>
          <p:cNvPr id="2050" name="Picture 2" descr="Римский, император. Иллюстрация, римский, вектор, задний план, белый,  император. | CanSt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5552" y="1808253"/>
            <a:ext cx="1981200" cy="49339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Свадьба рисунок детский (29 фото) » Рисунки для срисовки и не только"/>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3679" y="1389514"/>
            <a:ext cx="5110753" cy="5110754"/>
          </a:xfrm>
          <a:prstGeom prst="rect">
            <a:avLst/>
          </a:prstGeom>
          <a:noFill/>
          <a:extLst>
            <a:ext uri="{909E8E84-426E-40DD-AFC4-6F175D3DCCD1}">
              <a14:hiddenFill xmlns:a14="http://schemas.microsoft.com/office/drawing/2010/main">
                <a:solidFill>
                  <a:srgbClr val="FFFFFF"/>
                </a:solidFill>
              </a14:hiddenFill>
            </a:ext>
          </a:extLst>
        </p:spPr>
      </p:pic>
      <p:sp>
        <p:nvSpPr>
          <p:cNvPr id="4" name="Умножение 3"/>
          <p:cNvSpPr/>
          <p:nvPr/>
        </p:nvSpPr>
        <p:spPr>
          <a:xfrm>
            <a:off x="7053943" y="2715077"/>
            <a:ext cx="3696788" cy="3631475"/>
          </a:xfrm>
          <a:prstGeom prst="mathMultiply">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863365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Wedding Religious Ceremony. Bride And Groom Become Wife And Husband. Priest  Is Happy With Newlyweds Alltogether. Young Man And Women Under Wedding Arc.  Just Married Couple. Flat Vector Illustration Royalty Free Clipar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4012" y="182880"/>
            <a:ext cx="6570617" cy="65706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460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К чему снится 😴 Письмо во сне — по 90 сонникам! Если видишь во сне Письмо  что значит?"/>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0971" y="103150"/>
            <a:ext cx="10045337" cy="6663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3893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Валентинка своими руками для детей"/>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478" y="274320"/>
            <a:ext cx="38100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Поздравления-валентинки от учеников 3 класса ко Дню святого Валентина.  Воспитателям детских садов, школьным учителям и педагогам - Маам.ру"/>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2787" y="1703070"/>
            <a:ext cx="6429375" cy="481965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День святого Валентина. История праздника"/>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969" y="3325585"/>
            <a:ext cx="5238750" cy="34194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80719" y="470263"/>
            <a:ext cx="3985350" cy="707886"/>
          </a:xfrm>
          <a:prstGeom prst="rect">
            <a:avLst/>
          </a:prstGeom>
          <a:noFill/>
        </p:spPr>
        <p:txBody>
          <a:bodyPr wrap="square" rtlCol="0">
            <a:spAutoFit/>
          </a:bodyPr>
          <a:lstStyle/>
          <a:p>
            <a:r>
              <a:rPr lang="ru-RU" sz="4000" b="1" dirty="0" err="1" smtClean="0">
                <a:latin typeface="Times New Roman" panose="02020603050405020304" pitchFamily="18" charset="0"/>
                <a:cs typeface="Times New Roman" panose="02020603050405020304" pitchFamily="18" charset="0"/>
              </a:rPr>
              <a:t>Валентинки</a:t>
            </a:r>
            <a:r>
              <a:rPr lang="ru-RU" sz="4000" b="1" dirty="0" smtClean="0">
                <a:latin typeface="Times New Roman" panose="02020603050405020304" pitchFamily="18" charset="0"/>
                <a:cs typeface="Times New Roman" panose="02020603050405020304" pitchFamily="18" charset="0"/>
              </a:rPr>
              <a:t>:</a:t>
            </a:r>
            <a:endParaRPr lang="ru-RU" sz="4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6761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2597331" cy="901972"/>
          </a:xfrm>
        </p:spPr>
        <p:txBody>
          <a:bodyPr/>
          <a:lstStyle/>
          <a:p>
            <a:r>
              <a:rPr lang="ru-RU" dirty="0" smtClean="0">
                <a:latin typeface="Times New Roman" panose="02020603050405020304" pitchFamily="18" charset="0"/>
                <a:cs typeface="Times New Roman" panose="02020603050405020304" pitchFamily="18" charset="0"/>
              </a:rPr>
              <a:t>Загадки: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37309" y="1368424"/>
            <a:ext cx="5222966" cy="2563496"/>
          </a:xfrm>
        </p:spPr>
        <p:txBody>
          <a:bodyPr>
            <a:noAutofit/>
          </a:bodyPr>
          <a:lstStyle/>
          <a:p>
            <a:pPr marL="0" indent="0">
              <a:buNone/>
            </a:pPr>
            <a:r>
              <a:rPr lang="ru-RU" sz="3200" dirty="0" smtClean="0">
                <a:latin typeface="Times New Roman" panose="02020603050405020304" pitchFamily="18" charset="0"/>
                <a:cs typeface="Times New Roman" panose="02020603050405020304" pitchFamily="18" charset="0"/>
              </a:rPr>
              <a:t>Говорят</a:t>
            </a:r>
            <a:r>
              <a:rPr lang="ru-RU" sz="3200" dirty="0">
                <a:latin typeface="Times New Roman" panose="02020603050405020304" pitchFamily="18" charset="0"/>
                <a:cs typeface="Times New Roman" panose="02020603050405020304" pitchFamily="18" charset="0"/>
              </a:rPr>
              <a:t>, что мы похожи.</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Отвечаем: «Ну и что же?».</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Говорят, что неразлучны.</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Друг без друга вправду скучно.</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Говорят, что мы болтушки…</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Ну и что! Ведь мы </a:t>
            </a:r>
            <a:r>
              <a:rPr lang="ru-RU" sz="3200" dirty="0" smtClean="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pic>
        <p:nvPicPr>
          <p:cNvPr id="6146" name="Picture 2" descr="Рисунки для срисовки подружки (15 фото) 🔥 Прикольные картинки и юмор"/>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0145" y="1144065"/>
            <a:ext cx="4651557" cy="5575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612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arn(inVertical)">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2597331" cy="901972"/>
          </a:xfrm>
        </p:spPr>
        <p:txBody>
          <a:bodyPr/>
          <a:lstStyle/>
          <a:p>
            <a:r>
              <a:rPr lang="ru-RU" dirty="0" smtClean="0">
                <a:latin typeface="Times New Roman" panose="02020603050405020304" pitchFamily="18" charset="0"/>
                <a:cs typeface="Times New Roman" panose="02020603050405020304" pitchFamily="18" charset="0"/>
              </a:rPr>
              <a:t>Загадки: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37309" y="1368424"/>
            <a:ext cx="5222966" cy="2563496"/>
          </a:xfrm>
        </p:spPr>
        <p:txBody>
          <a:bodyPr>
            <a:noAutofit/>
          </a:bodyPr>
          <a:lstStyle/>
          <a:p>
            <a:pPr marL="0" indent="0">
              <a:buNone/>
            </a:pPr>
            <a:r>
              <a:rPr lang="ru-RU" sz="3200" dirty="0">
                <a:latin typeface="Times New Roman" panose="02020603050405020304" pitchFamily="18" charset="0"/>
                <a:cs typeface="Times New Roman" panose="02020603050405020304" pitchFamily="18" charset="0"/>
              </a:rPr>
              <a:t>Мы теперь уж не друзья,</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Ты ушел, в обиде я.</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Не на шутку разругались,</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Друг на друга обозвались,</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Ну а я теперь грущу.</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Приходи, тебя прощу.</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Согласись, ведь из-за вздора</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Выросла вот эта</a:t>
            </a:r>
            <a:r>
              <a:rPr lang="ru-RU" sz="3200" dirty="0" smtClean="0">
                <a:latin typeface="Times New Roman" panose="02020603050405020304" pitchFamily="18" charset="0"/>
                <a:cs typeface="Times New Roman" panose="02020603050405020304" pitchFamily="18" charset="0"/>
              </a:rPr>
              <a:t>…</a:t>
            </a:r>
            <a:endParaRPr lang="ru-RU" sz="3600" dirty="0">
              <a:latin typeface="Times New Roman" panose="02020603050405020304" pitchFamily="18" charset="0"/>
              <a:cs typeface="Times New Roman" panose="02020603050405020304" pitchFamily="18" charset="0"/>
            </a:endParaRPr>
          </a:p>
        </p:txBody>
      </p:sp>
      <p:pic>
        <p:nvPicPr>
          <p:cNvPr id="7170" name="Picture 2" descr="Вместе весело шагать: все, что родителям нужно знать о детской дружбе | НЭН  | Пульс Mail.r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8443" y="917212"/>
            <a:ext cx="4876800" cy="5686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9374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arn(inVertical)">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2597331" cy="901972"/>
          </a:xfrm>
        </p:spPr>
        <p:txBody>
          <a:bodyPr/>
          <a:lstStyle/>
          <a:p>
            <a:r>
              <a:rPr lang="ru-RU" dirty="0" smtClean="0">
                <a:latin typeface="Times New Roman" panose="02020603050405020304" pitchFamily="18" charset="0"/>
                <a:cs typeface="Times New Roman" panose="02020603050405020304" pitchFamily="18" charset="0"/>
              </a:rPr>
              <a:t>Загадки: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37309" y="1368424"/>
            <a:ext cx="5222966" cy="2563496"/>
          </a:xfrm>
        </p:spPr>
        <p:txBody>
          <a:bodyPr>
            <a:noAutofit/>
          </a:bodyPr>
          <a:lstStyle/>
          <a:p>
            <a:pPr marL="0" indent="0">
              <a:buNone/>
            </a:pPr>
            <a:r>
              <a:rPr lang="ru-RU" sz="3200" dirty="0">
                <a:latin typeface="Times New Roman" panose="02020603050405020304" pitchFamily="18" charset="0"/>
                <a:cs typeface="Times New Roman" panose="02020603050405020304" pitchFamily="18" charset="0"/>
              </a:rPr>
              <a:t>Он в беде не бросит,</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Лишнего не спросит,</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Вот что значит настоящий,</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Верный</a:t>
            </a:r>
            <a:r>
              <a:rPr lang="ru-RU" sz="3200" dirty="0" smtClean="0">
                <a:latin typeface="Times New Roman" panose="02020603050405020304" pitchFamily="18" charset="0"/>
                <a:cs typeface="Times New Roman" panose="02020603050405020304" pitchFamily="18" charset="0"/>
              </a:rPr>
              <a:t>…</a:t>
            </a:r>
            <a:endParaRPr lang="ru-RU" sz="4000" dirty="0">
              <a:latin typeface="Times New Roman" panose="02020603050405020304" pitchFamily="18" charset="0"/>
              <a:cs typeface="Times New Roman" panose="02020603050405020304" pitchFamily="18" charset="0"/>
            </a:endParaRPr>
          </a:p>
        </p:txBody>
      </p:sp>
      <p:pic>
        <p:nvPicPr>
          <p:cNvPr id="8194" name="Picture 2" descr="Социальный проект с детьми 2-3 лет &amp;quot;Давайте дружить&amp;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1427" y="1097280"/>
            <a:ext cx="5448300" cy="544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934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arn(inVertical)">
                                      <p:cBhvr>
                                        <p:cTn id="7"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2597331" cy="901972"/>
          </a:xfrm>
        </p:spPr>
        <p:txBody>
          <a:bodyPr/>
          <a:lstStyle/>
          <a:p>
            <a:r>
              <a:rPr lang="ru-RU" dirty="0" smtClean="0">
                <a:latin typeface="Times New Roman" panose="02020603050405020304" pitchFamily="18" charset="0"/>
                <a:cs typeface="Times New Roman" panose="02020603050405020304" pitchFamily="18" charset="0"/>
              </a:rPr>
              <a:t>Загадки: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37309" y="1368424"/>
            <a:ext cx="5222966" cy="2563496"/>
          </a:xfrm>
        </p:spPr>
        <p:txBody>
          <a:bodyPr>
            <a:noAutofit/>
          </a:bodyPr>
          <a:lstStyle/>
          <a:p>
            <a:pPr marL="0" indent="0">
              <a:buNone/>
            </a:pPr>
            <a:r>
              <a:rPr lang="ru-RU" sz="3200" dirty="0">
                <a:latin typeface="Times New Roman" panose="02020603050405020304" pitchFamily="18" charset="0"/>
                <a:cs typeface="Times New Roman" panose="02020603050405020304" pitchFamily="18" charset="0"/>
              </a:rPr>
              <a:t>Друг без друга мы скучаем,</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Вместе с радостью играем.</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И нам ссориться не нужно.</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Ведь всего сильнее </a:t>
            </a:r>
            <a:r>
              <a:rPr lang="ru-RU" sz="3200" dirty="0" smtClean="0">
                <a:latin typeface="Times New Roman" panose="02020603050405020304" pitchFamily="18" charset="0"/>
                <a:cs typeface="Times New Roman" panose="02020603050405020304" pitchFamily="18" charset="0"/>
              </a:rPr>
              <a:t>…</a:t>
            </a:r>
            <a:endParaRPr lang="ru-RU" sz="4400" dirty="0">
              <a:latin typeface="Times New Roman" panose="02020603050405020304" pitchFamily="18" charset="0"/>
              <a:cs typeface="Times New Roman" panose="02020603050405020304" pitchFamily="18" charset="0"/>
            </a:endParaRPr>
          </a:p>
        </p:txBody>
      </p:sp>
      <p:pic>
        <p:nvPicPr>
          <p:cNvPr id="9220" name="Picture 4" descr="Красивые картинки про дружбу для детей (30 картинок)"/>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2378" y="704760"/>
            <a:ext cx="8939622" cy="606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281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barn(inVertical)">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50</Words>
  <Application>Microsoft Office PowerPoint</Application>
  <PresentationFormat>Широкоэкранный</PresentationFormat>
  <Paragraphs>13</Paragraphs>
  <Slides>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Calibri</vt:lpstr>
      <vt:lpstr>Calibri Light</vt:lpstr>
      <vt:lpstr>Times New Roman</vt:lpstr>
      <vt:lpstr>Тема Office</vt:lpstr>
      <vt:lpstr>«День святого Валентина» </vt:lpstr>
      <vt:lpstr>История праздника:</vt:lpstr>
      <vt:lpstr>Презентация PowerPoint</vt:lpstr>
      <vt:lpstr>Презентация PowerPoint</vt:lpstr>
      <vt:lpstr>Презентация PowerPoint</vt:lpstr>
      <vt:lpstr>Загадки:</vt:lpstr>
      <vt:lpstr>Загадки:</vt:lpstr>
      <vt:lpstr>Загадки:</vt:lpstr>
      <vt:lpstr>Загадки:</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«День святого Валентина»</dc:title>
  <dc:creator>Пользователь Windows</dc:creator>
  <cp:lastModifiedBy>Пользователь Windows</cp:lastModifiedBy>
  <cp:revision>3</cp:revision>
  <dcterms:created xsi:type="dcterms:W3CDTF">2022-02-13T17:42:16Z</dcterms:created>
  <dcterms:modified xsi:type="dcterms:W3CDTF">2022-02-13T17:53:12Z</dcterms:modified>
</cp:coreProperties>
</file>