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Домашние животные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Выполнила: Рубцова </a:t>
            </a:r>
            <a:r>
              <a:rPr lang="ru-RU" dirty="0" smtClean="0"/>
              <a:t>Татьяна Юрьевна воспитатель ГБДОУ </a:t>
            </a:r>
            <a:r>
              <a:rPr lang="ru-RU" dirty="0" err="1" smtClean="0"/>
              <a:t>д</a:t>
            </a:r>
            <a:r>
              <a:rPr lang="ru-RU" dirty="0" smtClean="0"/>
              <a:t>/с27 Калининского района.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6N7YDBn2B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8" y="692696"/>
            <a:ext cx="5723233" cy="504056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OLMHG_E__q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980728"/>
            <a:ext cx="7827552" cy="4403849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919446028318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908720"/>
            <a:ext cx="7883612" cy="4475857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e3924a8887b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836712"/>
            <a:ext cx="7200800" cy="480053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lshdblj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764704"/>
            <a:ext cx="7488832" cy="4972847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8032020x07c956e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764704"/>
            <a:ext cx="7344816" cy="4896544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omashnya-ovc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620688"/>
            <a:ext cx="7560840" cy="5030715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38fcf9105c0c91c6e5a1fe5225885d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548680"/>
            <a:ext cx="5112568" cy="51125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</TotalTime>
  <Words>13</Words>
  <Application>Microsoft Office PowerPoint</Application>
  <PresentationFormat>Экран (4:3)</PresentationFormat>
  <Paragraphs>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Домашние животные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животные</dc:title>
  <dc:creator>Владимир</dc:creator>
  <cp:lastModifiedBy>Владимир</cp:lastModifiedBy>
  <cp:revision>2</cp:revision>
  <dcterms:created xsi:type="dcterms:W3CDTF">2022-11-07T17:13:54Z</dcterms:created>
  <dcterms:modified xsi:type="dcterms:W3CDTF">2022-11-07T17:26:43Z</dcterms:modified>
</cp:coreProperties>
</file>