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9" r:id="rId2"/>
    <p:sldMasterId id="2147483707" r:id="rId3"/>
  </p:sldMasterIdLst>
  <p:sldIdLst>
    <p:sldId id="268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1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93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5311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797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6961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4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27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05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419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495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431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10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408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45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633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521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097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1825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1934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497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9512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38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76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5839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473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626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21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5345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8960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69201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45259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5606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00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4167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7035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28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3128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980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16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6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60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81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79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40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68650-823F-417B-AC1C-C0A20626C15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6E4DE2-E54E-41EC-BA45-740FC7CBB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09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43928-7C5D-4171-9ABF-DF9E54FE55E7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583F2-6C38-433C-AABA-2074215AF77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06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2254FC-AFD2-43AD-AF4D-779B1D0E7A37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4FAA6E-3F1A-4FCB-B957-87DB37EC16D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77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09334"/>
            <a:ext cx="10684933" cy="1646302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Всероссийский месячник школьных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библиотек.</a:t>
            </a:r>
            <a:b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Единый День Чтения «ЧТЕНИЕ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 УВЛЕЧЕНИЕМ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3567" y="5409733"/>
            <a:ext cx="7766936" cy="10968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Школьная библиотека МБОУ «СОШ №17»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3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24700" y="293707"/>
            <a:ext cx="7658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Киселёв Артём ученик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 СОШ № 17» г. Усолье- Сибирское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учитель начальных классов </a:t>
            </a:r>
          </a:p>
          <a:p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Корытникова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Юрьевна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lh5.googleusercontent.com/dUgnAjkPLk75oDkLg93AOmoN0IAbUYXV9p1GPbbj9NtuqJOEssTusDlVD0f586GeutvSgjl8dq7SnjdSNbAsdThlkWBCDHR_8_OpeAkU-1-mRkVuVXM_JwPyO-3TAQllKHYnENA9uhO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1080" y="5725561"/>
            <a:ext cx="624539" cy="83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6625" y="5268904"/>
            <a:ext cx="50093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C42F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 «Уютные книги </a:t>
            </a:r>
            <a:r>
              <a:rPr lang="ru-RU" sz="2400" dirty="0" smtClean="0">
                <a:solidFill>
                  <a:srgbClr val="C42F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детства»</a:t>
            </a:r>
            <a:endParaRPr lang="ru-RU" sz="2400" dirty="0">
              <a:solidFill>
                <a:srgbClr val="C42F1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000" y="431799"/>
            <a:ext cx="7289800" cy="4940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Юрий Сотник.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Написал несколько рассказов. Но больше всего мне понравился рассказ «Архимед» Вовки Грушина. Он дал мне возможность понять, что учёба важна как сейчас, так и в будущем. Этот рассказ о том, как мальчик по имени Вовка изобрёл подводную лодку. При её создании он забросил учёбу. Ему конечно помогали друзья, но он не слушал их советы. В итоге его подводная лодка утонула. Если бы он учился и знал о законе Архимеда, он бы смог стать великим изобретателем.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Рисунок 7" descr="C:\Users\Biblioteka\Desktop\IMG-52bb3c17c0bab3a1b6aa49512601c152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3850553"/>
            <a:ext cx="2185727" cy="277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Biblioteka\Desktop\600x400_201602030623439bfdba05d8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59"/>
          <a:stretch/>
        </p:blipFill>
        <p:spPr bwMode="auto">
          <a:xfrm>
            <a:off x="7249852" y="1619564"/>
            <a:ext cx="2643448" cy="19846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391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70843" y="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Воробьёва Алиса ученица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МБОУ « СОШ № 17» г. Усолье- Сибирское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Руководитель: учитель начальных классов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Спирина Анна Юрьевна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34493" y="5897551"/>
            <a:ext cx="4884350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 «Уютные книги детства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42F1A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lh5.googleusercontent.com/dUgnAjkPLk75oDkLg93AOmoN0IAbUYXV9p1GPbbj9NtuqJOEssTusDlVD0f586GeutvSgjl8dq7SnjdSNbAsdThlkWBCDHR_8_OpeAkU-1-mRkVuVXM_JwPyO-3TAQllKHYnENA9uhO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140" y="5481808"/>
            <a:ext cx="624539" cy="83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61" y="3149600"/>
            <a:ext cx="2603391" cy="3471189"/>
          </a:xfrm>
          <a:prstGeom prst="rect">
            <a:avLst/>
          </a:prstGeom>
        </p:spPr>
      </p:pic>
      <p:pic>
        <p:nvPicPr>
          <p:cNvPr id="1026" name="Picture 2" descr="https://happypik.ru/wp-content/uploads/2019/09/krasivye-risunki-kotov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21" y="203200"/>
            <a:ext cx="2606514" cy="261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4.bp.blogspot.com/-0sp_KStJ9yw/VVRjUbLplpI/AAAAAAAAJys/Q7h11_S7HUc/s1600/IMG_421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2"/>
          <a:stretch/>
        </p:blipFill>
        <p:spPr bwMode="auto">
          <a:xfrm>
            <a:off x="3474539" y="203200"/>
            <a:ext cx="2919909" cy="264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46414" y="3016423"/>
            <a:ext cx="6096000" cy="20681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Алиса любит животных с маленького возраста, поэтому книга «О кошках и котятах» одна из любимых. В книге описаны общие сведения о породах кошек, а так же советы по уходу и воспитании котят. </a:t>
            </a:r>
          </a:p>
        </p:txBody>
      </p:sp>
    </p:spTree>
    <p:extLst>
      <p:ext uri="{BB962C8B-B14F-4D97-AF65-F5344CB8AC3E}">
        <p14:creationId xmlns:p14="http://schemas.microsoft.com/office/powerpoint/2010/main" val="283948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2407" y="6149097"/>
            <a:ext cx="50093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 «Уютные книги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детства»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42F1A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lh5.googleusercontent.com/dUgnAjkPLk75oDkLg93AOmoN0IAbUYXV9p1GPbbj9NtuqJOEssTusDlVD0f586GeutvSgjl8dq7SnjdSNbAsdThlkWBCDHR_8_OpeAkU-1-mRkVuVXM_JwPyO-3TAQllKHYnENA9uhO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381" y="5977107"/>
            <a:ext cx="624539" cy="83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07100" y="177969"/>
            <a:ext cx="6096000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Ярков Дмитрий ученик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МБОУ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 СОШ № 17» г. Усолье- Сибирское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Руководитель: учитель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русского языка и литературы, родитель Дубовая Ирина Вячеславовна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71" y="45602"/>
            <a:ext cx="2828764" cy="2121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2" y="4625290"/>
            <a:ext cx="2457142" cy="18428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653" y="45602"/>
            <a:ext cx="2542728" cy="19070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18395" b="17222"/>
          <a:stretch/>
        </p:blipFill>
        <p:spPr>
          <a:xfrm>
            <a:off x="673670" y="2263556"/>
            <a:ext cx="1795440" cy="226535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029035" y="2051071"/>
            <a:ext cx="8922604" cy="392004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Юрий Коваль.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Алый.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 Юрия Коваль «Алый» я прочитал вместе с мамой. Рассказ мне очень понравился. Писателю удалось точно донести до читателя, что нет преданней друга, чем собака. Рассказ  учит  настоящей мужской дружбе, учит помогать, защищать, прикрывать друга в бою. Учит верно исполнять свой долг и любить Родину. Сначала я не мог понять почему главный герой Кошкин, выбрал необычное имя Алый. Алый не только,  язык у собаки, но и кровь «алая», потому что в финале рассказа пограничный пёс Алый при выполнении задания погибает. А Кошкин до последнего сидел рядом с Алым и  разговаривал с другом. Советую прочитать рассказ.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1253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235</TotalTime>
  <Words>357</Words>
  <Application>Microsoft Office PowerPoint</Application>
  <PresentationFormat>Широкоэкранный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Garamond</vt:lpstr>
      <vt:lpstr>Times New Roman</vt:lpstr>
      <vt:lpstr>Trebuchet MS</vt:lpstr>
      <vt:lpstr>Wingdings 3</vt:lpstr>
      <vt:lpstr>Аспект</vt:lpstr>
      <vt:lpstr>Натуральные материалы</vt:lpstr>
      <vt:lpstr>Тема Office</vt:lpstr>
      <vt:lpstr>Всероссийский месячник школьных библиотек.  Единый День Чтения «ЧТЕНИЕ С УВЛЕЧЕНИЕМ»   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24</cp:revision>
  <dcterms:created xsi:type="dcterms:W3CDTF">2021-11-09T01:41:38Z</dcterms:created>
  <dcterms:modified xsi:type="dcterms:W3CDTF">2022-11-07T04:58:11Z</dcterms:modified>
</cp:coreProperties>
</file>