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8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26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77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883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2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5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76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791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6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128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406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5E3E0-D766-4584-90CA-1DC1A94F6D66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E1C51-9E66-4A99-9219-3591C9208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90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инни-Пух 3-сценарий для детского театра (Надежда Ратникова) / Проза.р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85017" y="209005"/>
            <a:ext cx="4506686" cy="2338251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ФЭМП</a:t>
            </a:r>
            <a:br>
              <a:rPr lang="ru-RU" dirty="0" smtClean="0"/>
            </a:br>
            <a:r>
              <a:rPr lang="ru-RU" dirty="0" smtClean="0"/>
              <a:t>«В гости к зайчику!»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566" y="6087291"/>
            <a:ext cx="6527073" cy="666206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Презентацию подготовил воспитатель средней группы </a:t>
            </a:r>
          </a:p>
          <a:p>
            <a:r>
              <a:rPr lang="ru-RU" dirty="0" smtClean="0"/>
              <a:t>Вагина Софья Алексеевна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956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Кто быстрее дойдет до дома зайца? Почему?</a:t>
            </a:r>
            <a:endParaRPr lang="ru-RU" b="1" dirty="0"/>
          </a:p>
        </p:txBody>
      </p:sp>
      <p:pic>
        <p:nvPicPr>
          <p:cNvPr id="3074" name="Picture 2" descr="Кролик: цитаты персонаж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12302"/>
            <a:ext cx="4050665" cy="266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280018">
            <a:off x="4674744" y="3767562"/>
            <a:ext cx="6847114" cy="3657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280018">
            <a:off x="4549462" y="5599524"/>
            <a:ext cx="4450808" cy="36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Винни Пух картинка в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7558" y="2630260"/>
            <a:ext cx="2640364" cy="264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Раскраски Пятачок. Бесплатно распечатать раскрас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064" y="4581704"/>
            <a:ext cx="2180646" cy="218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098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Сколько зайчиков?</a:t>
            </a:r>
            <a:endParaRPr lang="ru-RU" b="1" dirty="0"/>
          </a:p>
        </p:txBody>
      </p:sp>
      <p:pic>
        <p:nvPicPr>
          <p:cNvPr id="2050" name="Picture 2" descr="Винни Пух (советский) клипарт Мультики советские клипарт Клипар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81" y="1041353"/>
            <a:ext cx="3531415" cy="470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Винни Пух (советский) клипарт Мультики советские клипарт Клипар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12" y="1841230"/>
            <a:ext cx="2808515" cy="374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Винни Пух (советский) клипарт Мультики советские клипарт Клипар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675" y="2547257"/>
            <a:ext cx="2280867" cy="304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331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Угостим зайчиков морковкой!</a:t>
            </a:r>
            <a:endParaRPr lang="ru-RU" b="1" dirty="0"/>
          </a:p>
        </p:txBody>
      </p:sp>
      <p:pic>
        <p:nvPicPr>
          <p:cNvPr id="5" name="Picture 2" descr="Винни Пух (советский) клипарт Мультики советские клипарт Клипар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12" y="844098"/>
            <a:ext cx="2808515" cy="374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Винни Пух (советский) клипарт Мультики советские клипарт Клипар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29" y="844098"/>
            <a:ext cx="2808515" cy="374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Винни Пух (советский) клипарт Мультики советские клипарт Клипар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54" y="844098"/>
            <a:ext cx="2808515" cy="374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Морковка рисунок (29 фото) » Папик.Про - Все рисунки в одном мест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3119">
            <a:off x="915079" y="4414935"/>
            <a:ext cx="2639911" cy="249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Морковка рисунок (29 фото) » Папик.Про - Все рисунки в одном мест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3119">
            <a:off x="4776043" y="4306078"/>
            <a:ext cx="2639911" cy="249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Морковка рисунок (29 фото) » Папик.Про - Все рисунки в одном мест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3119">
            <a:off x="8942206" y="4306078"/>
            <a:ext cx="2639911" cy="249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1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Молодцы!</a:t>
            </a:r>
            <a:endParaRPr lang="ru-RU" b="1" dirty="0"/>
          </a:p>
        </p:txBody>
      </p:sp>
      <p:pic>
        <p:nvPicPr>
          <p:cNvPr id="5122" name="Picture 2" descr="https://cdn.100sp.ru/pictures/171897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352" y="1690688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97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Догони пятачка!</a:t>
            </a:r>
            <a:endParaRPr lang="ru-RU" b="1" dirty="0"/>
          </a:p>
        </p:txBody>
      </p:sp>
      <p:pic>
        <p:nvPicPr>
          <p:cNvPr id="6146" name="Picture 2" descr="Заглавная | Винни Пух вики | Fand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749" y="2116181"/>
            <a:ext cx="1898267" cy="257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Зонтик PNG клипарт изображения (картинки) с альфа каналом и прозрачным  фоном. Скачать бесплатно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16" y="2662261"/>
            <a:ext cx="3939005" cy="340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91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81481E-6 L -2.29167E-6 0.00024 C -0.00325 0.00116 -0.00638 0.00417 -0.00976 0.00371 C -0.08737 -0.00208 -0.05182 -0.00138 -0.09648 -0.01134 C -0.10364 -0.01296 -0.1108 -0.01388 -0.11797 -0.01527 C -0.1237 -0.01643 -0.12929 -0.01805 -0.13502 -0.01898 C -0.14909 -0.02152 -0.15208 -0.0199 -0.16614 -0.02476 C -0.1737 -0.02731 -0.18112 -0.03148 -0.18867 -0.03425 C -0.21185 -0.04305 -0.21002 -0.03981 -0.23255 -0.05138 C -0.23659 -0.05347 -0.24036 -0.05671 -0.2444 -0.05902 C -0.25143 -0.06319 -0.25872 -0.06666 -0.26588 -0.0706 C -0.27239 -0.07407 -0.27799 -0.07615 -0.28398 -0.08194 C -0.28698 -0.08472 -0.28971 -0.08842 -0.29258 -0.09143 C -0.2983 -0.09745 -0.30429 -0.10231 -0.30976 -0.10856 C -0.32044 -0.12083 -0.3233 -0.12268 -0.33125 -0.13541 C -0.33307 -0.13842 -0.33489 -0.14143 -0.33659 -0.1449 C -0.33815 -0.14837 -0.33945 -0.15231 -0.34088 -0.15625 C -0.34192 -0.15949 -0.34323 -0.1625 -0.34401 -0.16574 C -0.34505 -0.16944 -0.34531 -0.17361 -0.34622 -0.17731 C -0.34674 -0.17986 -0.34778 -0.18217 -0.3483 -0.18495 C -0.34883 -0.18726 -0.34896 -0.19004 -0.34948 -0.19259 C -0.34974 -0.19444 -0.35013 -0.19629 -0.35052 -0.19814 C -0.35091 -0.20069 -0.35104 -0.20347 -0.35156 -0.20578 C -0.35208 -0.20856 -0.35312 -0.21087 -0.35364 -0.21342 C -0.35455 -0.21712 -0.35455 -0.22152 -0.35586 -0.22476 C -0.36107 -0.23888 -0.35469 -0.22129 -0.36015 -0.23819 C -0.3608 -0.24027 -0.36172 -0.24189 -0.36224 -0.24398 C -0.36276 -0.24583 -0.36328 -0.24953 -0.36328 -0.2493 L -0.36328 -0.24953 " pathEditMode="relative" rAng="0" ptsTypes="AAAAAAAAAAAAAAAAAAAAAAAAAAAAA"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64" y="-1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328 -0.24953 L -0.36328 -0.2493 C -0.34258 -0.24398 -0.32213 -0.23541 -0.30117 -0.2324 C -0.20013 -0.21875 -0.26354 -0.22592 -0.10833 -0.21712 C 0.00052 -0.21111 -0.05729 -0.21388 0.08659 -0.20949 L 0.1392 -0.20578 C 0.203 -0.20185 0.16133 -0.20625 0.2388 -0.2 L 0.32774 -0.19421 C 0.34831 -0.1949 0.36914 -0.19398 0.38985 -0.19629 C 0.39323 -0.19652 0.39623 -0.20046 0.39948 -0.20185 L 0.40378 -0.20393 C 0.41328 -0.20162 0.40951 -0.20185 0.41563 -0.20185 L 0.41563 -0.20162 " pathEditMode="relative" rAng="0" ptsTypes="AAAAAAAAAAAAA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45" y="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26 -0.38101 L 0.42526 -0.38078 C 0.41341 -0.37222 0.40196 -0.36203 0.38985 -0.35439 C 0.37552 -0.3456 0.36107 -0.33796 0.34701 -0.32777 C 0.32709 -0.31365 0.28633 -0.28449 0.27305 -0.2706 C 0.2513 -0.24837 0.22826 -0.22986 0.20768 -0.20416 C 0.18789 -0.17939 0.17813 -0.16574 0.15847 -0.1449 C 0.1461 -0.13217 0.13347 -0.11967 0.12097 -0.10694 C 0.11706 -0.103 0.11302 -0.09976 0.10925 -0.09537 L 0.09414 -0.07847 C 0.09167 -0.07569 0.08216 -0.06412 0.08034 -0.06134 C 0.07748 -0.05694 0.07487 -0.05208 0.07175 -0.04768 C 0.06654 -0.04143 0.06081 -0.03703 0.0556 -0.03055 C 0.04805 -0.02175 0.0517 -0.02453 0.04492 -0.02106 C 0.04388 -0.02013 0.04284 -0.01851 0.04167 -0.01736 C 0.03789 -0.01458 0.02735 -0.01388 0.02565 -0.01342 C 0.02279 -0.01226 0.01966 -0.01226 0.01706 -0.00995 C 0.0099 -0.00347 0.01576 -0.00787 0.00847 -0.00416 C 0.00065 -4.81481E-6 0.00456 -0.00023 -2.29167E-6 -0.00023 L -2.29167E-6 -4.81481E-6 " pathEditMode="relative" rAng="0" ptsTypes="AAAAAAAAAAAAAAAAAAAA">
                                      <p:cBhvr>
                                        <p:cTn id="1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3" y="1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81481E-6 L -2.29167E-6 0.00024 C 0.00456 0.00371 0.00912 0.00811 0.0138 0.01135 C 0.03972 0.02848 0.0931 0.04977 0.10925 0.05695 L 0.14675 0.07408 C 0.18112 0.08913 0.19141 0.0919 0.225 0.10834 L 0.29453 0.1426 C 0.30886 0.14977 0.32357 0.15417 0.3375 0.16366 C 0.45235 0.2426 0.37201 0.18195 0.41992 0.22454 C 0.42435 0.22848 0.43151 0.23311 0.43607 0.23774 C 0.4375 0.23959 0.43893 0.24167 0.44037 0.24352 C 0.44284 0.25047 0.44128 0.24815 0.44466 0.25116 L 0.44466 0.2551 " pathEditMode="relative" rAng="0" ptsTypes="AAAAAAAAAAAAA">
                                      <p:cBhvr>
                                        <p:cTn id="2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7" y="1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909 0.31899 L 0.44909 0.31922 L 0.36016 0.32292 C 0.34896 0.32385 0.33789 0.32663 0.32683 0.32871 C 0.30977 0.33172 0.29271 0.33658 0.27552 0.3382 L 0.25404 0.34005 L 0.21758 0.34399 L 0.12761 0.34005 C 0.12396 0.33982 0.12045 0.33727 0.11693 0.33635 C 0.11185 0.33473 0.1069 0.3338 0.10196 0.33241 C 0.09727 0.32987 0.09271 0.32709 0.08802 0.32477 C 0.06576 0.31436 0.05261 0.30834 0.03112 0.30186 C -0.00026 0.2926 0.01498 0.29908 -0.02135 0.29051 C -0.03281 0.28774 -0.04414 0.28357 -0.0556 0.28102 C -0.06562 0.27848 -0.07565 0.27755 -0.08554 0.27524 C -0.09205 0.27362 -0.09844 0.27084 -0.10495 0.26945 C -0.10989 0.26829 -0.11484 0.26829 -0.11992 0.2676 C -0.14648 0.26389 -0.11471 0.2669 -0.1595 0.26389 C -0.17135 0.26436 -0.18307 0.26459 -0.19492 0.26575 C -0.19674 0.26575 -0.19844 0.2669 -0.20026 0.2676 C -0.20234 0.26829 -0.20455 0.26899 -0.20664 0.26945 C -0.21054 0.27038 -0.21458 0.27061 -0.21849 0.2713 C -0.22057 0.27176 -0.22278 0.27269 -0.22487 0.27338 C -0.22669 0.27385 -0.22838 0.275 -0.23021 0.27524 C -0.24453 0.27639 -0.25885 0.27639 -0.27304 0.27709 C -0.27773 0.27894 -0.28229 0.28125 -0.28698 0.28288 C -0.32044 0.29352 -0.28463 0.27825 -0.32239 0.29422 C -0.32487 0.29538 -0.32747 0.29653 -0.32982 0.29815 C -0.33216 0.29954 -0.33411 0.30209 -0.33633 0.30394 C -0.33802 0.30533 -0.33997 0.30602 -0.34166 0.30764 C -0.34323 0.30926 -0.3444 0.31204 -0.34596 0.31343 C -0.34857 0.31575 -0.35065 0.31528 -0.35338 0.31528 L -0.35338 0.31551 " pathEditMode="relative" rAng="0" ptsTypes="AAAAAAAAAAAAAAAAAAAAAAAAAAAAAAAAA">
                                      <p:cBhvr>
                                        <p:cTn id="2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30" y="-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414 0.39144 L -0.39414 0.39144 C -0.38776 0.3926 -0.38138 0.39538 -0.37487 0.39514 C -0.36198 0.39491 -0.34909 0.39306 -0.33633 0.38959 C -0.32656 0.38681 -0.30208 0.37246 -0.29245 0.36482 C -0.27656 0.35232 -0.25989 0.34167 -0.24531 0.32477 C -0.23281 0.31019 -0.22057 0.29491 -0.20781 0.28102 C -0.1914 0.2632 -0.17278 0.2507 -0.15846 0.22755 C -0.15104 0.21551 -0.14323 0.20394 -0.13594 0.19144 C -0.13294 0.18612 -0.13047 0.17963 -0.12747 0.17431 C -0.12435 0.16899 -0.12083 0.16459 -0.11784 0.15903 C -0.10455 0.13565 -0.11159 0.14514 -0.09961 0.12107 C -0.09088 0.10371 -0.06315 0.05209 -0.05455 0.03149 L -0.03958 -0.00462 C -0.03567 -0.01412 -0.03216 -0.02453 -0.02773 -0.03333 C -0.02239 -0.04398 -0.01653 -0.05416 -0.01172 -0.06574 C -0.00651 -0.07777 -0.00286 -0.09166 0.00222 -0.1037 C 0.00469 -0.10949 0.00821 -0.11342 0.01081 -0.11898 C 0.01328 -0.1243 0.01485 -0.13078 0.01719 -0.13611 C 0.01875 -0.13958 0.02084 -0.14236 0.02253 -0.1456 C 0.03086 -0.16203 0.02253 -0.14907 0.03216 -0.16273 C 0.03255 -0.16458 0.03268 -0.16666 0.03334 -0.16851 C 0.03412 -0.17129 0.03542 -0.17361 0.03646 -0.17615 C 0.03724 -0.178 0.03789 -0.17986 0.03867 -0.18194 C 0.03946 -0.18773 0.03959 -0.18981 0.04076 -0.19513 C 0.04141 -0.19837 0.04206 -0.20162 0.04297 -0.20462 C 0.04466 -0.21018 0.04688 -0.21365 0.04935 -0.21805 C 0.05013 -0.2206 0.05052 -0.22337 0.05156 -0.22569 C 0.05339 -0.22986 0.05625 -0.23263 0.05795 -0.23703 C 0.0586 -0.23888 0.05912 -0.2412 0.06003 -0.24282 C 0.06133 -0.24513 0.0638 -0.24699 0.0655 -0.24837 L 0.0655 -0.24837 " pathEditMode="relative" ptsTypes="AAAAAAAAAAAAAAAAAAAAAAAAAAAAAAAA">
                                      <p:cBhvr>
                                        <p:cTn id="4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485 -0.14745 L 0.11485 -0.14745 C 0.10834 -0.12592 0.1017 -0.10462 0.09545 -0.08287 C 0.09167 -0.06967 0.08893 -0.05555 0.08477 -0.04282 C 0.06745 0.01112 0.0767 -0.01574 0.0569 0.03704 C 0.05638 0.03843 0.04662 0.06482 0.04518 0.0676 C 0.04297 0.0713 0.04063 0.07477 0.03867 0.07894 C 0.03737 0.08195 0.03646 0.08519 0.03555 0.08866 C 0.03216 0.09931 0.02956 0.11065 0.02591 0.12084 C 0.02084 0.13496 0.01667 0.15 0.01081 0.16274 C 0.00938 0.16598 0.00808 0.16922 0.00651 0.17223 C -0.00247 0.19028 0.00443 0.17292 -0.00625 0.197 C -0.02526 0.23959 -0.01211 0.21505 -0.02669 0.24098 C -0.03594 0.27801 -0.02565 0.24098 -0.03633 0.26945 C -0.04114 0.28241 -0.04479 0.297 -0.05026 0.3095 C -0.05273 0.31505 -0.05521 0.32084 -0.05768 0.32663 C -0.05846 0.32848 -0.05911 0.33033 -0.05989 0.33218 C -0.06094 0.33496 -0.06198 0.33727 -0.06302 0.33982 C -0.0638 0.34167 -0.06432 0.34399 -0.06523 0.34561 C -0.06614 0.34723 -0.06836 0.34954 -0.06836 0.34954 L -0.06836 0.34954 " pathEditMode="relative" ptsTypes="AAAAAAAAAAAAAAAAAAAAA">
                                      <p:cBhvr>
                                        <p:cTn id="5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11 0.35394 L -0.10611 0.35394 C -0.10377 0.33844 -0.10351 0.33056 -0.09869 0.3176 C -0.09609 0.31066 -0.08176 0.27617 -0.07721 0.26806 C -0.07616 0.26621 -0.07499 0.26459 -0.07408 0.26251 C -0.07148 0.25695 -0.06939 0.25047 -0.06653 0.24538 C -0.06549 0.2433 -0.06419 0.24168 -0.06327 0.23959 C -0.06236 0.23728 -0.06197 0.2345 -0.06119 0.23195 C -0.06054 0.22987 -0.05963 0.22825 -0.05898 0.22617 C -0.05794 0.22269 -0.0565 0.21598 -0.05468 0.21297 C -0.0526 0.20927 -0.0509 0.20881 -0.0483 0.20719 C -0.04726 0.20603 -0.04596 0.2051 -0.04505 0.20348 C -0.04387 0.20117 -0.04296 0.19839 -0.04192 0.19584 C -0.04114 0.19399 -0.04036 0.19214 -0.03971 0.19006 C -0.03853 0.18589 -0.03606 0.17316 -0.03541 0.16922 C -0.03281 0.15279 -0.02929 0.13658 -0.02799 0.11969 C -0.0276 0.11529 -0.02721 0.11066 -0.02682 0.10626 C -0.0263 0.09931 -0.02577 0.09399 -0.02473 0.08728 C -0.01887 0.05302 -0.02577 0.09376 -0.02044 0.0683 C -0.01848 0.05881 -0.02005 0.05394 -0.01614 0.04353 L -0.01406 0.03774 C -0.01327 0.03265 -0.01353 0.02686 -0.01184 0.02246 C -0.00676 0.00904 -0.0134 0.02524 -0.00546 0.01112 C -0.00416 0.00881 -0.00338 0.0058 -0.00221 0.00348 C -0.00156 0.00209 -0.00077 0.00094 5.41667E-6 -0.00022 L 5.41667E-6 -0.00022 " pathEditMode="relative" ptsTypes="AAAAAAAAAAAAAAAAAAAAAAAAAA">
                                      <p:cBhvr>
                                        <p:cTn id="5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586 0.3801 L -0.10586 0.3801 C -0.05299 0.36922 -0.05729 0.37547 -0.0138 0.35139 C 0.00612 0.34051 0.02031 0.32848 0.03985 0.31528 C 0.05795 0.30278 0.07552 0.28704 0.0944 0.27894 C 0.11693 0.26945 0.11589 0.27084 0.13724 0.25811 C 0.15156 0.24954 0.1655 0.2382 0.18008 0.23149 C 0.18698 0.22825 0.19388 0.22593 0.20052 0.22176 C 0.20677 0.21829 0.2125 0.2125 0.21875 0.20857 C 0.22149 0.20672 0.22448 0.20602 0.22735 0.20463 C 0.23008 0.20348 0.23828 0.19931 0.24128 0.19723 C 0.24336 0.19538 0.24558 0.19352 0.24766 0.19144 C 0.24948 0.18959 0.25117 0.1875 0.253 0.18565 C 0.25912 0.17963 0.25599 0.18403 0.26263 0.17616 C 0.26406 0.17431 0.26537 0.17176 0.26693 0.17038 C 0.26901 0.16875 0.27123 0.16783 0.27331 0.16667 C 0.27722 0.16436 0.27539 0.16482 0.27878 0.16482 L 0.27878 0.16482 " pathEditMode="relative" ptsTypes="AAAAAAAAAAAAAAAAAA">
                                      <p:cBhvr>
                                        <p:cTn id="6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30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ФЭМП «В гости к зайчику!»</vt:lpstr>
      <vt:lpstr>Кто быстрее дойдет до дома зайца? Почему?</vt:lpstr>
      <vt:lpstr>Сколько зайчиков?</vt:lpstr>
      <vt:lpstr>Угостим зайчиков морковкой!</vt:lpstr>
      <vt:lpstr>Молодцы!</vt:lpstr>
      <vt:lpstr>Догони пятачка!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ФЭМП «В гости к зайчику!»</dc:title>
  <dc:creator>Пользователь Windows</dc:creator>
  <cp:lastModifiedBy>Пользователь Windows</cp:lastModifiedBy>
  <cp:revision>5</cp:revision>
  <dcterms:created xsi:type="dcterms:W3CDTF">2021-10-25T17:39:04Z</dcterms:created>
  <dcterms:modified xsi:type="dcterms:W3CDTF">2021-10-25T18:07:36Z</dcterms:modified>
</cp:coreProperties>
</file>