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6" r:id="rId6"/>
    <p:sldId id="267" r:id="rId7"/>
    <p:sldId id="268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65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10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80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7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21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0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91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4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76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5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736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65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D2E2D-0E48-4BC5-AE18-01581B4E3DA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8B28D-CC0A-4B63-B463-66C757180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34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C00000"/>
                </a:solidFill>
              </a:rPr>
              <a:t>м</a:t>
            </a:r>
            <a:r>
              <a:rPr lang="ru-RU" sz="1600" dirty="0" smtClean="0">
                <a:solidFill>
                  <a:srgbClr val="C00000"/>
                </a:solidFill>
              </a:rPr>
              <a:t>униципальное бюджетное дошкольное образовательное учреждение детский сад «Голубые дорожки» </a:t>
            </a:r>
            <a:r>
              <a:rPr lang="ru-RU" sz="1600" dirty="0" err="1" smtClean="0">
                <a:solidFill>
                  <a:srgbClr val="C00000"/>
                </a:solidFill>
              </a:rPr>
              <a:t>г.Волгодонска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424936" cy="482453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Учебно-методическое пособие на тему : «Съедобные и несъедобные грибы»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 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 smtClean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 smtClean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 smtClean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pPr algn="r"/>
            <a:r>
              <a:rPr lang="ru-RU" sz="1600" dirty="0" smtClean="0">
                <a:solidFill>
                  <a:srgbClr val="C00000"/>
                </a:solidFill>
              </a:rPr>
              <a:t>Подготовила  воспитатель: Чеботарева Н.Д.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633" y="3789040"/>
            <a:ext cx="3655903" cy="287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650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На пригорке у дорожки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Гриб стоит на толстой ножке.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От дождя немного влажный,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Белый гриб — большой и важный.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852936"/>
            <a:ext cx="3255963" cy="368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189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Вот красавицы лисички.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Очень дружные сестрички.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Им укрыться не легко.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Видно очень далеко.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074" name="Picture 2" descr="C:\Users\User\Desktop\грибы\лисич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9943" r="899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2852936"/>
            <a:ext cx="6058295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59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2824"/>
            <a:ext cx="8229600" cy="293833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Опенок не любит расти в одиночку —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С ним рядышком вместе — сыночек и дочка,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И дядя, и тетя, и бабка, и дед…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Вы лучше спросите, кого же там нет!</a:t>
            </a:r>
          </a:p>
        </p:txBody>
      </p:sp>
      <p:pic>
        <p:nvPicPr>
          <p:cNvPr id="6146" name="Picture 2" descr="C:\Users\User\Desktop\грибы\опят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9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650852"/>
            <a:ext cx="4207148" cy="420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13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Он живет под елками,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Скрытый их иголками.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Много у него братишек.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Рыжий гриб зовется рыжик.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42" name="Picture 2" descr="C:\Users\User\Desktop\грибы\рыж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86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600" y="2601299"/>
            <a:ext cx="3460576" cy="423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62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6104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Гриб в рубахе как кумач,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Белые горошки.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Но волнистый поясок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Что-то сполз на ножку.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Дом его — сосновый бор,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  <a:t>Он — красавец мухомор!</a:t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Calibri"/>
                <a:cs typeface="Times New Roman"/>
              </a:rPr>
            </a:b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1266" name="Picture 2" descr="C:\Users\User\Desktop\грибы\мухомо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26" b="97270" l="9938" r="899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266164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6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6896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Дерзко выстроились в ряд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На лесной полянке,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Накопили вредный яд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Бледные поганки.</a:t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C:\Users\User\Desktop\грибы\бледная поган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86" b="100000" l="0" r="958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348880"/>
            <a:ext cx="3546965" cy="417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2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Назови лишний?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086" y="1484784"/>
            <a:ext cx="1770856" cy="2088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36" y="1384230"/>
            <a:ext cx="1977539" cy="242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752" y="4107358"/>
            <a:ext cx="2302376" cy="239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038" y="4533082"/>
            <a:ext cx="2502222" cy="196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37" y="4435446"/>
            <a:ext cx="2553603" cy="2250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0691" y="1484784"/>
            <a:ext cx="2319461" cy="2319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50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92D050"/>
      </a:dk1>
      <a:lt1>
        <a:srgbClr val="8BD6F6"/>
      </a:lt1>
      <a:dk2>
        <a:srgbClr val="FFFF00"/>
      </a:dk2>
      <a:lt2>
        <a:srgbClr val="BE98DB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63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дошкольное образовательное учреждение детский сад «Голубые дорожки» г.Волгодонска</vt:lpstr>
      <vt:lpstr>На пригорке у дорожки Гриб стоит на толстой ножке. От дождя немного влажный, Белый гриб — большой и важный. </vt:lpstr>
      <vt:lpstr>Вот красавицы лисички. Очень дружные сестрички. Им укрыться не легко. Видно очень далеко. </vt:lpstr>
      <vt:lpstr>Опенок не любит расти в одиночку — С ним рядышком вместе — сыночек и дочка, И дядя, и тетя, и бабка, и дед… Вы лучше спросите, кого же там нет!</vt:lpstr>
      <vt:lpstr>Он живет под елками, Скрытый их иголками. Много у него братишек. Рыжий гриб зовется рыжик. </vt:lpstr>
      <vt:lpstr>Гриб в рубахе как кумач, Белые горошки. Но волнистый поясок Что-то сполз на ножку. Дом его — сосновый бор, Он — красавец мухомор! </vt:lpstr>
      <vt:lpstr>Дерзко выстроились в ряд На лесной полянке, Накопили вредный яд Бледные поганки. </vt:lpstr>
      <vt:lpstr>Назови лишний?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«Голубые дорожки» г.Волгодонска</dc:title>
  <dc:creator>User</dc:creator>
  <cp:lastModifiedBy>User</cp:lastModifiedBy>
  <cp:revision>17</cp:revision>
  <dcterms:created xsi:type="dcterms:W3CDTF">2022-10-15T05:21:21Z</dcterms:created>
  <dcterms:modified xsi:type="dcterms:W3CDTF">2022-11-07T19:32:55Z</dcterms:modified>
</cp:coreProperties>
</file>