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9" r:id="rId2"/>
    <p:sldId id="256" r:id="rId3"/>
    <p:sldId id="270" r:id="rId4"/>
    <p:sldId id="262" r:id="rId5"/>
    <p:sldId id="271" r:id="rId6"/>
    <p:sldId id="263" r:id="rId7"/>
    <p:sldId id="272" r:id="rId8"/>
    <p:sldId id="267" r:id="rId9"/>
    <p:sldId id="274" r:id="rId10"/>
    <p:sldId id="265" r:id="rId11"/>
    <p:sldId id="264" r:id="rId12"/>
    <p:sldId id="273" r:id="rId13"/>
    <p:sldId id="268" r:id="rId14"/>
    <p:sldId id="257" r:id="rId15"/>
    <p:sldId id="260" r:id="rId16"/>
    <p:sldId id="275" r:id="rId17"/>
    <p:sldId id="276" r:id="rId18"/>
    <p:sldId id="277" r:id="rId19"/>
    <p:sldId id="279" r:id="rId20"/>
    <p:sldId id="278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D9BC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667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89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40" units="1/cm"/>
          <inkml:channelProperty channel="Y" name="resolution" value="33.33333" units="1/cm"/>
        </inkml:channelProperties>
      </inkml:inkSource>
      <inkml:timestamp xml:id="ts0" timeString="2010-11-11T08:08:50.794"/>
    </inkml:context>
    <inkml:brush xml:id="br0">
      <inkml:brushProperty name="width" value="0.05292" units="cm"/>
      <inkml:brushProperty name="height" value="0.05292" units="cm"/>
      <inkml:brushProperty name="color" value="#7030A0"/>
      <inkml:brushProperty name="fitToCurve" value="1"/>
    </inkml:brush>
  </inkml:definitions>
  <inkml:trace contextRef="#ctx0" brushRef="#br0">0 0,'24'0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941A7D4-9B66-3CB0-A679-627F04B810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2ECFC10-10F0-0A6F-7135-56EC002A449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2DA308A-845F-41DF-9EF8-635A437FDF2D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63C6D52B-1FDC-D2B9-BC0E-64E783F69D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D0C74300-0FD3-0A9E-7CE9-FBF9B5007F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AB054C-D585-95C5-F633-C39D3A903BC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F93A90-EC67-FEE1-0C54-9BA3F4BFDA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61E6677-3FFB-4638-8625-62CB2DAE11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1654AD6-F0CA-9804-2D0F-2915811781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B32DF3A-8810-8388-CA8E-77A9B4EEF1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A94D3860-A429-543B-6E20-F860730452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757CF45B-744A-A968-58F9-5EAA38D7CA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9F79A521-EB34-3FD4-F136-BDB5EE2FF1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2D4B51D-5EEC-1FD9-F9A1-BC16F6318C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EC45346-4F6C-E07B-7C0E-07D7D1E67E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9E61234-1B8C-0F03-7695-E2CDCC5A6B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5C1C5DB-BF13-F4E0-EB2F-56FF27F4D5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035BB12-9185-2D44-13CD-56C76AF6C6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CB225C2-36DA-8D1C-A84C-4CF7B11597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58974AE-CE33-A845-A8DA-4F6714B9E7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536E344-0723-363C-1D53-BB5BAE6430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3E89F94D-5D9D-F652-5E00-7730E877AB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7EB2458-5D36-45C4-23D8-CE9CAAF4B8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321F803-439D-1B99-81DD-33836E7265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084C2FA-BB02-947E-A214-2F66DF28E8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1ED38065-1C20-6C12-8284-1A6A999F41B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A675B943-8929-4CFC-36B3-AB874738A6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AE876DE-FE9D-034E-F380-0B11AB086B5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627743-9ABB-00A9-6004-F49C4A42A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43420-276C-466D-ADB8-39D7EE6E31FB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87BC51-5BAD-4A14-FB95-6EFCC477D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796005-4C78-CC30-4314-6AE76B270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5682F-1AAA-470B-B9DD-CC6D59772D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40780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5708A9-C827-ADA3-746E-B9C5ED5F3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99F6E-5AF4-4CC1-9094-AF4A5B841210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BE0367-E145-BF76-6B3F-9EF29682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31D119-AAEE-C788-2026-456BA1286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890EC-DAFA-44FF-8835-BD8E20280D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880426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133336-0FF4-AF53-5058-A2FDFE8A1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D1A1D-0612-4849-AC24-8CB39630048B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490D4C-E425-D425-CA66-8DE6B02C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3857BC-E132-9703-ED20-3BE78AA4B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1D042-5463-4086-B98F-01026324D3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91215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FC91AA-DB21-491C-DF20-2F81363DF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10C49-AB2E-4225-9348-2165AB48AA86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823F49-158D-E15B-13BF-FD75A9948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2F27A1-A974-D3AB-76B9-C6F79101F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1E363-8953-42E6-A202-446C75615A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167348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63A912-36C1-7D0E-1C18-1ADA048F6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ADA3D-5396-4740-95FA-C37975B421C0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FC9459-2D92-385E-C53E-150C5CB6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14BA03-8A64-D897-B3E8-F9300AABD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0A6E7-7FD0-4581-969E-66117F1A1F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9087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088E780-85B6-8EB1-D887-1DB12EACB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BB0B-C817-41CE-8520-0319876D0C57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1D463C67-42EA-A951-3A8D-BE5C94F5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5055FBA-56E2-6720-CC6A-AFA7F1DAE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B5F1-F1D9-48CF-B2AA-18D056A939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913748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1526B123-3F5B-3421-A67E-63A18287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DD1CD-FF45-4FFC-8FEB-891C64C1CA79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7E1328A2-0C6E-FF04-451E-355EF1AFB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6F3F3B4A-1E3B-5814-1E30-FF8D8DD86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83F7E-E2CC-46ED-B809-7F02E4D630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394903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B2B6A456-311E-9AE1-3834-A7236A5DB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F43CF-D7C9-426B-B900-BDF417347A17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1E391501-AF7C-6316-E7D2-BE925BD8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D146B26C-2D37-AE38-04B5-6AEE7C4B9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39FB8-C191-4E9F-9A68-A92535BD6E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8248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E4D30540-2EEB-F2C0-F484-158626EE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08127-8FD0-40F9-A96C-1FA0EA860296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D215AAC4-4E3C-A485-11A7-B8A4FDC93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591CEEE5-A29B-483D-7B30-22FCA2E4E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BB73F-4C6B-4518-9A61-E89039AFF9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31424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676BBE6-AA7A-8326-25A1-FEB99381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9D5DB-7606-40C9-81B4-BFACE45324DB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2CA33D21-D2B3-4F35-0E7A-848CCA03F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6DEB27DC-63E6-EB43-4EF4-4B195B5A6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47BF8-A142-40F2-B17E-1BBF804C6F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11350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30AB115-EC7C-84A2-44C6-1453188E4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27CE6-CCF7-42ED-A418-1083C200253C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943CF8B-F8A4-0F2E-93B2-386E5C6F3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17F8A68-A3A8-B99B-9DB6-E526775C2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52A0-B66B-4DA8-99AF-16559FF783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82538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0059446F-55D8-0A2E-AE59-A24DCC2A12E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70273B1E-ED31-73A2-15D1-62CC2896FB6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E301DB-DD47-FD3C-FAEB-1027209996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8CD1B8-0E64-422B-A07B-2DE0172E5C77}" type="datetime1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D08CF4-730E-79FE-4869-FAD6FBB14A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МОУ СОШ № 30 г. Смоленск                                                      Н. В. Королькова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C204F5-D1BA-BBE1-AAD9-D232FCDE6C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6CE239E-A209-44AD-9C8F-A9656F1737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9.gif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jpeg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0.gif"/><Relationship Id="rId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8.gif"/><Relationship Id="rId4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ADEC1D-A816-CA42-8CCA-39C1A0530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913" y="908050"/>
            <a:ext cx="6400800" cy="3643313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ИГРА  «ЛОТО»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Выбирай правильный ответ, и у тебя получится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красивая  картинка…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>
              <a:buFont typeface="Arial" charset="0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           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" action="ppaction://hlinkshowjump?jump=nextslide"/>
              </a:rPr>
              <a:t>Начинаем…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5" name="Нижний колонтитул 4">
            <a:extLst>
              <a:ext uri="{FF2B5EF4-FFF2-40B4-BE49-F238E27FC236}">
                <a16:creationId xmlns:a16="http://schemas.microsoft.com/office/drawing/2014/main" id="{F0587258-5FFD-0FAF-BAD7-CB8F0386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pic>
        <p:nvPicPr>
          <p:cNvPr id="3076" name="Picture 12" descr="Думающий мальчик">
            <a:extLst>
              <a:ext uri="{FF2B5EF4-FFF2-40B4-BE49-F238E27FC236}">
                <a16:creationId xmlns:a16="http://schemas.microsoft.com/office/drawing/2014/main" id="{41E0EEE1-371D-641B-7CBA-4D4855E3845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437063"/>
            <a:ext cx="10382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6E0A5F0-3021-4AF7-A93C-9C98E8E839E7}"/>
              </a:ext>
            </a:extLst>
          </p:cNvPr>
          <p:cNvSpPr/>
          <p:nvPr/>
        </p:nvSpPr>
        <p:spPr>
          <a:xfrm rot="21263173"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2" descr="http://im4-tub-ru.yandex.net/i?id=113242622-71-72">
            <a:extLst>
              <a:ext uri="{FF2B5EF4-FFF2-40B4-BE49-F238E27FC236}">
                <a16:creationId xmlns:a16="http://schemas.microsoft.com/office/drawing/2014/main" id="{89551236-6502-E9C3-EB80-BB9135FF4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33600"/>
            <a:ext cx="468153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625FDCE-61B4-2538-8992-7A61A3583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38" y="428625"/>
            <a:ext cx="7500937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В6.</a:t>
            </a:r>
          </a:p>
        </p:txBody>
      </p:sp>
      <p:sp>
        <p:nvSpPr>
          <p:cNvPr id="9" name="Блок-схема: альтернативный процесс 8">
            <a:hlinkClick r:id="rId4" action="ppaction://hlinksldjump"/>
            <a:extLst>
              <a:ext uri="{FF2B5EF4-FFF2-40B4-BE49-F238E27FC236}">
                <a16:creationId xmlns:a16="http://schemas.microsoft.com/office/drawing/2014/main" id="{42A474F2-81F8-4355-9554-4A600DCEAAC4}"/>
              </a:ext>
            </a:extLst>
          </p:cNvPr>
          <p:cNvSpPr/>
          <p:nvPr/>
        </p:nvSpPr>
        <p:spPr>
          <a:xfrm>
            <a:off x="5929322" y="3714752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альтернативный процесс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DE925F3-C229-DF2B-A33A-C2F0717F313A}"/>
              </a:ext>
            </a:extLst>
          </p:cNvPr>
          <p:cNvSpPr/>
          <p:nvPr/>
        </p:nvSpPr>
        <p:spPr>
          <a:xfrm>
            <a:off x="5929322" y="278605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580F8828-963C-AFD2-0AA9-57364ED807EF}"/>
              </a:ext>
            </a:extLst>
          </p:cNvPr>
          <p:cNvSpPr/>
          <p:nvPr/>
        </p:nvSpPr>
        <p:spPr>
          <a:xfrm>
            <a:off x="5929322" y="457200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иугольник 13">
            <a:extLst>
              <a:ext uri="{FF2B5EF4-FFF2-40B4-BE49-F238E27FC236}">
                <a16:creationId xmlns:a16="http://schemas.microsoft.com/office/drawing/2014/main" id="{3091F235-429E-9DB4-42B7-F4EAE1ADE27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88125" y="2565400"/>
            <a:ext cx="2000250" cy="798513"/>
          </a:xfrm>
          <a:prstGeom prst="homePlate">
            <a:avLst>
              <a:gd name="adj" fmla="val 44730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Ох-абсцисс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Оу-ординат</a:t>
            </a: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5" name="Пятиугольник 14">
            <a:extLst>
              <a:ext uri="{FF2B5EF4-FFF2-40B4-BE49-F238E27FC236}">
                <a16:creationId xmlns:a16="http://schemas.microsoft.com/office/drawing/2014/main" id="{67188E3C-0E44-68B7-C1B3-870EA82AD05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59563" y="35734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Ох-абсолют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Оу-оригинал</a:t>
            </a: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6" name="Пятиугольник 15">
            <a:extLst>
              <a:ext uri="{FF2B5EF4-FFF2-40B4-BE49-F238E27FC236}">
                <a16:creationId xmlns:a16="http://schemas.microsoft.com/office/drawing/2014/main" id="{B9589B1F-303B-9240-371C-8BDC72CC320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59563" y="44370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Ох-ординат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Оу-абсцисс</a:t>
            </a: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060194B-3897-8C63-75E8-DF21F273D33A}"/>
              </a:ext>
            </a:extLst>
          </p:cNvPr>
          <p:cNvSpPr/>
          <p:nvPr/>
        </p:nvSpPr>
        <p:spPr>
          <a:xfrm>
            <a:off x="4071938" y="3571875"/>
            <a:ext cx="1643062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</a:p>
        </p:txBody>
      </p:sp>
      <p:sp>
        <p:nvSpPr>
          <p:cNvPr id="17" name="Горизонтальный свиток 16">
            <a:extLst>
              <a:ext uri="{FF2B5EF4-FFF2-40B4-BE49-F238E27FC236}">
                <a16:creationId xmlns:a16="http://schemas.microsoft.com/office/drawing/2014/main" id="{C4D3ED7E-8891-3131-5F20-DF84145BB9C8}"/>
              </a:ext>
            </a:extLst>
          </p:cNvPr>
          <p:cNvSpPr/>
          <p:nvPr/>
        </p:nvSpPr>
        <p:spPr>
          <a:xfrm>
            <a:off x="714375" y="285750"/>
            <a:ext cx="8072438" cy="1357313"/>
          </a:xfrm>
          <a:prstGeom prst="horizontalScroll">
            <a:avLst>
              <a:gd name="adj" fmla="val 1509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ru-RU" sz="2800" b="1" dirty="0">
              <a:solidFill>
                <a:srgbClr val="0033CC"/>
              </a:solidFill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0033CC"/>
                </a:solidFill>
                <a:latin typeface="Arial" charset="0"/>
                <a:cs typeface="Arial" charset="0"/>
              </a:rPr>
              <a:t>Как называют оси координат? 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ru-RU" sz="2800" b="1" dirty="0">
              <a:solidFill>
                <a:srgbClr val="71481C"/>
              </a:solidFill>
              <a:cs typeface="Arial" charset="0"/>
            </a:endParaRPr>
          </a:p>
        </p:txBody>
      </p:sp>
      <p:pic>
        <p:nvPicPr>
          <p:cNvPr id="17426" name="Picture 26" descr="Кошка и компьютер">
            <a:extLst>
              <a:ext uri="{FF2B5EF4-FFF2-40B4-BE49-F238E27FC236}">
                <a16:creationId xmlns:a16="http://schemas.microsoft.com/office/drawing/2014/main" id="{90942086-6E40-8BBA-AC71-9802F6CC66B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734050"/>
            <a:ext cx="657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Picture 27" descr="Знак вопроса2">
            <a:extLst>
              <a:ext uri="{FF2B5EF4-FFF2-40B4-BE49-F238E27FC236}">
                <a16:creationId xmlns:a16="http://schemas.microsoft.com/office/drawing/2014/main" id="{665C9DB1-6EA2-786B-0E2A-7EEFB12E305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B4B666C-A339-4D12-8948-D7C6B44539BC}"/>
              </a:ext>
            </a:extLst>
          </p:cNvPr>
          <p:cNvSpPr/>
          <p:nvPr/>
        </p:nvSpPr>
        <p:spPr>
          <a:xfrm>
            <a:off x="2357438" y="17859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5" grpId="0" animBg="1" autoUpdateAnimBg="0"/>
      <p:bldP spid="16" grpId="0" animBg="1" autoUpdateAnimBg="0"/>
      <p:bldP spid="1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5" descr="http://im4-tub-ru.yandex.net/i?id=113242622-71-72">
            <a:extLst>
              <a:ext uri="{FF2B5EF4-FFF2-40B4-BE49-F238E27FC236}">
                <a16:creationId xmlns:a16="http://schemas.microsoft.com/office/drawing/2014/main" id="{9C09B2F8-D56A-066E-2F58-615C1AB1D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51133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A7A5E3A-3AB2-DE34-F4E5-BE77E644F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28625"/>
            <a:ext cx="7572375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В4.</a:t>
            </a:r>
          </a:p>
        </p:txBody>
      </p:sp>
      <p:sp>
        <p:nvSpPr>
          <p:cNvPr id="9" name="Блок-схема: альтернативный процесс 8">
            <a:hlinkClick r:id="rId4" action="ppaction://hlinksldjump"/>
            <a:extLst>
              <a:ext uri="{FF2B5EF4-FFF2-40B4-BE49-F238E27FC236}">
                <a16:creationId xmlns:a16="http://schemas.microsoft.com/office/drawing/2014/main" id="{9C0554F8-872B-8F51-134D-CE83467DDEE0}"/>
              </a:ext>
            </a:extLst>
          </p:cNvPr>
          <p:cNvSpPr/>
          <p:nvPr/>
        </p:nvSpPr>
        <p:spPr>
          <a:xfrm>
            <a:off x="5929322" y="2714620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альтернативный процесс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6AABEC0-A1AD-FAE3-9BF7-915F4049DE21}"/>
              </a:ext>
            </a:extLst>
          </p:cNvPr>
          <p:cNvSpPr/>
          <p:nvPr/>
        </p:nvSpPr>
        <p:spPr>
          <a:xfrm>
            <a:off x="5929322" y="3714752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EBB904B2-34D7-04B7-31C1-AEED2EE2BED6}"/>
              </a:ext>
            </a:extLst>
          </p:cNvPr>
          <p:cNvSpPr/>
          <p:nvPr/>
        </p:nvSpPr>
        <p:spPr>
          <a:xfrm>
            <a:off x="5929322" y="457200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иугольник 13">
            <a:extLst>
              <a:ext uri="{FF2B5EF4-FFF2-40B4-BE49-F238E27FC236}">
                <a16:creationId xmlns:a16="http://schemas.microsoft.com/office/drawing/2014/main" id="{4C07329E-BC59-38E2-F170-F53176EBCCE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2636838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3х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5" name="Пятиугольник 14">
            <a:extLst>
              <a:ext uri="{FF2B5EF4-FFF2-40B4-BE49-F238E27FC236}">
                <a16:creationId xmlns:a16="http://schemas.microsoft.com/office/drawing/2014/main" id="{0FDD4542-9FE4-A853-1DBA-7A1C6E51FB0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88125" y="3573463"/>
            <a:ext cx="2000250" cy="720725"/>
          </a:xfrm>
          <a:prstGeom prst="homePlate">
            <a:avLst>
              <a:gd name="adj" fmla="val 4955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</a:t>
            </a:r>
            <a:r>
              <a:rPr lang="en-US" altLang="ru-RU" sz="1800" b="1">
                <a:latin typeface="Arial" panose="020B0604020202020204" pitchFamily="34" charset="0"/>
              </a:rPr>
              <a:t>- </a:t>
            </a:r>
            <a:r>
              <a:rPr lang="ru-RU" altLang="ru-RU" sz="1800" b="1">
                <a:latin typeface="Arial" panose="020B0604020202020204" pitchFamily="34" charset="0"/>
              </a:rPr>
              <a:t>3х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6" name="Пятиугольник 15">
            <a:extLst>
              <a:ext uri="{FF2B5EF4-FFF2-40B4-BE49-F238E27FC236}">
                <a16:creationId xmlns:a16="http://schemas.microsoft.com/office/drawing/2014/main" id="{8C683D9B-6999-3CD1-BD0E-9C43EF1D55A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44370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</a:t>
            </a:r>
            <a:r>
              <a:rPr lang="en-US" altLang="ru-RU" sz="1800" b="1">
                <a:latin typeface="Arial" panose="020B0604020202020204" pitchFamily="34" charset="0"/>
              </a:rPr>
              <a:t>-</a:t>
            </a:r>
            <a:r>
              <a:rPr lang="ru-RU" altLang="ru-RU" sz="1800" b="1">
                <a:latin typeface="Arial" panose="020B0604020202020204" pitchFamily="34" charset="0"/>
              </a:rPr>
              <a:t> 5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7" name="Горизонтальный свиток 16">
            <a:extLst>
              <a:ext uri="{FF2B5EF4-FFF2-40B4-BE49-F238E27FC236}">
                <a16:creationId xmlns:a16="http://schemas.microsoft.com/office/drawing/2014/main" id="{5D3824B6-70ED-6692-2A36-ED86183DFCD8}"/>
              </a:ext>
            </a:extLst>
          </p:cNvPr>
          <p:cNvSpPr/>
          <p:nvPr/>
        </p:nvSpPr>
        <p:spPr>
          <a:xfrm>
            <a:off x="571500" y="115888"/>
            <a:ext cx="8072438" cy="1455737"/>
          </a:xfrm>
          <a:prstGeom prst="horizontalScroll">
            <a:avLst>
              <a:gd name="adj" fmla="val 1509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Укажите график какой прямой расположен во </a:t>
            </a:r>
            <a:r>
              <a:rPr lang="en-US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II </a:t>
            </a:r>
            <a:r>
              <a:rPr lang="ru-RU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 и </a:t>
            </a:r>
            <a:r>
              <a:rPr lang="en-US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IV </a:t>
            </a:r>
            <a:r>
              <a:rPr lang="ru-RU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четверти</a:t>
            </a:r>
          </a:p>
        </p:txBody>
      </p:sp>
      <p:pic>
        <p:nvPicPr>
          <p:cNvPr id="19473" name="Picture 29" descr="Компьютер">
            <a:extLst>
              <a:ext uri="{FF2B5EF4-FFF2-40B4-BE49-F238E27FC236}">
                <a16:creationId xmlns:a16="http://schemas.microsoft.com/office/drawing/2014/main" id="{91D69828-F997-7702-CF88-630B8AA91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52292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Picture 30" descr="Знак вопроса2">
            <a:extLst>
              <a:ext uri="{FF2B5EF4-FFF2-40B4-BE49-F238E27FC236}">
                <a16:creationId xmlns:a16="http://schemas.microsoft.com/office/drawing/2014/main" id="{1F02A6D0-FAC4-69D3-F9C1-7294A3211BC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5338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E09EBCB-5CEC-097B-68AB-0C0555850D4D}"/>
              </a:ext>
            </a:extLst>
          </p:cNvPr>
          <p:cNvSpPr/>
          <p:nvPr/>
        </p:nvSpPr>
        <p:spPr>
          <a:xfrm>
            <a:off x="2357438" y="17859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26" name="Ink 23">
                <a:extLst>
                  <a:ext uri="{FF2B5EF4-FFF2-40B4-BE49-F238E27FC236}">
                    <a16:creationId xmlns:a16="http://schemas.microsoft.com/office/drawing/2014/main" id="{880C8F87-B4D1-AB92-2FE4-D2F83D3D8BD2}"/>
                  </a:ext>
                </a:extLst>
              </p14:cNvPr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158038" y="3617913"/>
              <a:ext cx="9525" cy="1587"/>
            </p14:xfrm>
          </p:contentPart>
        </mc:Choice>
        <mc:Fallback>
          <p:pic>
            <p:nvPicPr>
              <p:cNvPr id="1026" name="Ink 23">
                <a:extLst>
                  <a:ext uri="{FF2B5EF4-FFF2-40B4-BE49-F238E27FC236}">
                    <a16:creationId xmlns:a16="http://schemas.microsoft.com/office/drawing/2014/main" id="{880C8F87-B4D1-AB92-2FE4-D2F83D3D8BD2}"/>
                  </a:ext>
                </a:extLst>
              </p:cNvPr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148132" y="3576651"/>
                <a:ext cx="29337" cy="8411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5" grpId="0" animBg="1" autoUpdateAnimBg="0"/>
      <p:bldP spid="16" grpId="0" animBg="1" autoUpdateAnimBg="0"/>
      <p:bldP spid="17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48F79D17-C576-B53D-6E82-100F29DB6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ПРОВЕРИМ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id="{77288A86-F330-1125-3F58-11E242C3D60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196975"/>
          <a:ext cx="7786688" cy="5851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у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5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3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1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х</a:t>
                      </a:r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-</a:t>
                      </a:r>
                      <a:r>
                        <a:rPr lang="ru-RU" sz="1800" b="1" dirty="0"/>
                        <a:t>3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1798" name="Нижний колонтитул 3">
            <a:extLst>
              <a:ext uri="{FF2B5EF4-FFF2-40B4-BE49-F238E27FC236}">
                <a16:creationId xmlns:a16="http://schemas.microsoft.com/office/drawing/2014/main" id="{77358284-BE0D-7E06-96DC-95067A9C3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203575" y="6381750"/>
            <a:ext cx="2816225" cy="33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21799" name="Номер слайда 4">
            <a:extLst>
              <a:ext uri="{FF2B5EF4-FFF2-40B4-BE49-F238E27FC236}">
                <a16:creationId xmlns:a16="http://schemas.microsoft.com/office/drawing/2014/main" id="{2F2D7DCA-2348-0132-83C6-56D0C524B6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0CADB7-93A7-4836-8D24-A67B54388A6D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E65EA202-DB7A-9704-D32A-805F2A9364ED}"/>
              </a:ext>
            </a:extLst>
          </p:cNvPr>
          <p:cNvCxnSpPr/>
          <p:nvPr/>
        </p:nvCxnSpPr>
        <p:spPr>
          <a:xfrm>
            <a:off x="539750" y="4076700"/>
            <a:ext cx="770413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DF54F4D3-B95A-96EB-37BA-9E51F1BDE9F9}"/>
              </a:ext>
            </a:extLst>
          </p:cNvPr>
          <p:cNvCxnSpPr/>
          <p:nvPr/>
        </p:nvCxnSpPr>
        <p:spPr>
          <a:xfrm rot="5400000" flipH="1" flipV="1">
            <a:off x="1439069" y="4112419"/>
            <a:ext cx="5832475" cy="158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845B014A-7C19-D814-9904-3FB52E2F9BD0}"/>
              </a:ext>
            </a:extLst>
          </p:cNvPr>
          <p:cNvCxnSpPr/>
          <p:nvPr/>
        </p:nvCxnSpPr>
        <p:spPr>
          <a:xfrm rot="16200000" flipV="1">
            <a:off x="2123282" y="3140869"/>
            <a:ext cx="4465637" cy="201612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7A82CEAA-C741-BB86-530F-DBAD301482C9}"/>
              </a:ext>
            </a:extLst>
          </p:cNvPr>
          <p:cNvCxnSpPr/>
          <p:nvPr/>
        </p:nvCxnSpPr>
        <p:spPr>
          <a:xfrm>
            <a:off x="4284663" y="2997200"/>
            <a:ext cx="142875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FDAE67FC-5FB2-F942-2BA8-3FD14A192EFA}"/>
              </a:ext>
            </a:extLst>
          </p:cNvPr>
          <p:cNvCxnSpPr/>
          <p:nvPr/>
        </p:nvCxnSpPr>
        <p:spPr>
          <a:xfrm>
            <a:off x="4284663" y="5229225"/>
            <a:ext cx="142875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20423E-D58D-9788-3829-D16C3CD03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pPr eaLnBrk="1" hangingPunct="1"/>
            <a:r>
              <a:rPr lang="ru-RU" altLang="ru-RU">
                <a:solidFill>
                  <a:srgbClr val="FF0000"/>
                </a:solidFill>
                <a:latin typeface="Comic Sans MS" panose="030F0702030302020204" pitchFamily="66" charset="0"/>
              </a:rPr>
              <a:t>Юный  друг, с  тобой  было очень  интересно!</a:t>
            </a:r>
          </a:p>
        </p:txBody>
      </p:sp>
      <p:sp>
        <p:nvSpPr>
          <p:cNvPr id="22531" name="Нижний колонтитул 4">
            <a:extLst>
              <a:ext uri="{FF2B5EF4-FFF2-40B4-BE49-F238E27FC236}">
                <a16:creationId xmlns:a16="http://schemas.microsoft.com/office/drawing/2014/main" id="{B9AABC92-D44A-1D57-79FE-66D5AEAAD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pic>
        <p:nvPicPr>
          <p:cNvPr id="22532" name="Picture 6" descr="http://im4-tub-ru.yandex.net/i?id=113242622-71-72">
            <a:extLst>
              <a:ext uri="{FF2B5EF4-FFF2-40B4-BE49-F238E27FC236}">
                <a16:creationId xmlns:a16="http://schemas.microsoft.com/office/drawing/2014/main" id="{78AD370B-4525-8A51-7177-A8D43C24E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060575"/>
            <a:ext cx="4392612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id="{6B2B684B-D925-9965-D6B8-D5A1F1E11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432458">
            <a:off x="96838" y="1338263"/>
            <a:ext cx="8229600" cy="1131887"/>
          </a:xfrm>
        </p:spPr>
        <p:txBody>
          <a:bodyPr/>
          <a:lstStyle/>
          <a:p>
            <a:pPr eaLnBrk="1" hangingPunct="1"/>
            <a:r>
              <a:rPr lang="ru-RU" altLang="ru-RU">
                <a:solidFill>
                  <a:srgbClr val="FF0000"/>
                </a:solidFill>
                <a:latin typeface="Comic Sans MS" panose="030F0702030302020204" pitchFamily="66" charset="0"/>
              </a:rPr>
              <a:t>До встречи, юный друг!</a:t>
            </a:r>
            <a:r>
              <a:rPr lang="ru-RU" altLang="ru-RU">
                <a:solidFill>
                  <a:srgbClr val="FF0000"/>
                </a:solidFill>
              </a:rPr>
              <a:t> </a:t>
            </a:r>
            <a:endParaRPr lang="ru-RU" altLang="ru-RU"/>
          </a:p>
        </p:txBody>
      </p:sp>
      <p:pic>
        <p:nvPicPr>
          <p:cNvPr id="24579" name="Picture 5" descr="http://im7-tub-ru.yandex.net/i?id=85165970-40-72">
            <a:extLst>
              <a:ext uri="{FF2B5EF4-FFF2-40B4-BE49-F238E27FC236}">
                <a16:creationId xmlns:a16="http://schemas.microsoft.com/office/drawing/2014/main" id="{8A1B6B0D-97EC-9314-6493-FAA9D3AB0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565400"/>
            <a:ext cx="41751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Штриховая стрелка вправо 5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F0F6AB9B-5959-2786-E35D-4C9FF5981E63}"/>
              </a:ext>
            </a:extLst>
          </p:cNvPr>
          <p:cNvSpPr/>
          <p:nvPr/>
        </p:nvSpPr>
        <p:spPr>
          <a:xfrm flipH="1">
            <a:off x="571500" y="5929313"/>
            <a:ext cx="1500188" cy="5715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назад</a:t>
            </a:r>
          </a:p>
        </p:txBody>
      </p:sp>
      <p:pic>
        <p:nvPicPr>
          <p:cNvPr id="7" name="Прямоугольник 6">
            <a:extLst>
              <a:ext uri="{FF2B5EF4-FFF2-40B4-BE49-F238E27FC236}">
                <a16:creationId xmlns:a16="http://schemas.microsoft.com/office/drawing/2014/main" id="{53D70B6C-464D-8294-890A-E75EF56B9412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354013"/>
            <a:ext cx="56276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Содержимое 2">
            <a:extLst>
              <a:ext uri="{FF2B5EF4-FFF2-40B4-BE49-F238E27FC236}">
                <a16:creationId xmlns:a16="http://schemas.microsoft.com/office/drawing/2014/main" id="{F4283082-53E0-B92C-3159-64B3E7E4B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700213"/>
            <a:ext cx="8001000" cy="45005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/>
              <a:t>                                             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/>
              <a:t>                                                   </a:t>
            </a:r>
            <a:r>
              <a:rPr lang="ru-RU" altLang="ru-RU" sz="3600">
                <a:solidFill>
                  <a:srgbClr val="FF0000"/>
                </a:solidFill>
                <a:latin typeface="Comic Sans MS" panose="030F0702030302020204" pitchFamily="66" charset="0"/>
              </a:rPr>
              <a:t>Это  </a:t>
            </a:r>
            <a:r>
              <a:rPr lang="ru-RU" altLang="ru-RU" sz="3600">
                <a:solidFill>
                  <a:srgbClr val="FF0000"/>
                </a:solidFill>
                <a:latin typeface="Arial" panose="020B0604020202020204" pitchFamily="34" charset="0"/>
              </a:rPr>
              <a:t>         						</a:t>
            </a:r>
            <a:r>
              <a:rPr lang="ru-RU" altLang="ru-RU" sz="3600">
                <a:solidFill>
                  <a:srgbClr val="FF0000"/>
                </a:solidFill>
                <a:latin typeface="Comic Sans MS" panose="030F0702030302020204" pitchFamily="66" charset="0"/>
              </a:rPr>
              <a:t>неверный                                           </a:t>
            </a:r>
            <a:r>
              <a:rPr lang="ru-RU" altLang="ru-RU" sz="3600">
                <a:solidFill>
                  <a:srgbClr val="FF0000"/>
                </a:solidFill>
                <a:latin typeface="Arial" panose="020B0604020202020204" pitchFamily="34" charset="0"/>
              </a:rPr>
              <a:t>					</a:t>
            </a:r>
            <a:r>
              <a:rPr lang="ru-RU" altLang="ru-RU" sz="3600">
                <a:solidFill>
                  <a:srgbClr val="FF0000"/>
                </a:solidFill>
                <a:latin typeface="Comic Sans MS" panose="030F0702030302020204" pitchFamily="66" charset="0"/>
              </a:rPr>
              <a:t>вариант  </a:t>
            </a:r>
            <a:r>
              <a:rPr lang="ru-RU" altLang="ru-RU" sz="3600">
                <a:solidFill>
                  <a:srgbClr val="FF0000"/>
                </a:solidFill>
                <a:latin typeface="Arial" panose="020B0604020202020204" pitchFamily="34" charset="0"/>
              </a:rPr>
              <a:t>						</a:t>
            </a:r>
            <a:r>
              <a:rPr lang="ru-RU" altLang="ru-RU" sz="3600">
                <a:solidFill>
                  <a:srgbClr val="FF0000"/>
                </a:solidFill>
                <a:latin typeface="Comic Sans MS" panose="030F0702030302020204" pitchFamily="66" charset="0"/>
              </a:rPr>
              <a:t>ответа!!!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6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>
                <a:latin typeface="Comic Sans MS" panose="030F0702030302020204" pitchFamily="66" charset="0"/>
              </a:rPr>
              <a:t>                                                                                   </a:t>
            </a:r>
            <a:endParaRPr lang="ru-RU" altLang="ru-RU" sz="2800"/>
          </a:p>
        </p:txBody>
      </p:sp>
      <p:pic>
        <p:nvPicPr>
          <p:cNvPr id="26629" name="Picture 7" descr="http://im7-tub-ru.yandex.net/i?id=572654165-71-72">
            <a:extLst>
              <a:ext uri="{FF2B5EF4-FFF2-40B4-BE49-F238E27FC236}">
                <a16:creationId xmlns:a16="http://schemas.microsoft.com/office/drawing/2014/main" id="{78BB2E11-B832-567A-8733-F503ABB2B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30241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5">
            <a:extLst>
              <a:ext uri="{FF2B5EF4-FFF2-40B4-BE49-F238E27FC236}">
                <a16:creationId xmlns:a16="http://schemas.microsoft.com/office/drawing/2014/main" id="{030823DC-859A-C377-D7CE-1EEEAB14A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Выберите</a:t>
            </a:r>
          </a:p>
        </p:txBody>
      </p:sp>
      <p:graphicFrame>
        <p:nvGraphicFramePr>
          <p:cNvPr id="10" name="Содержимое 9">
            <a:extLst>
              <a:ext uri="{FF2B5EF4-FFF2-40B4-BE49-F238E27FC236}">
                <a16:creationId xmlns:a16="http://schemas.microsoft.com/office/drawing/2014/main" id="{E163CDC4-6A27-FF92-83AE-7D0D46AD7F9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9340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</a:t>
                      </a:r>
                      <a:r>
                        <a:rPr lang="ru-RU" sz="1800" b="1" dirty="0"/>
                        <a:t>у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 </a:t>
                      </a:r>
                      <a:r>
                        <a:rPr lang="en-US" sz="1800" b="1" dirty="0"/>
                        <a:t>I</a:t>
                      </a:r>
                      <a:endParaRPr lang="ru-RU" sz="1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 err="1"/>
                        <a:t>х</a:t>
                      </a:r>
                      <a:endParaRPr lang="ru-RU" sz="1800" b="1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8864" name="Текст 7">
            <a:extLst>
              <a:ext uri="{FF2B5EF4-FFF2-40B4-BE49-F238E27FC236}">
                <a16:creationId xmlns:a16="http://schemas.microsoft.com/office/drawing/2014/main" id="{0755AA81-9C37-71DC-DBB6-0AD9ECE93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altLang="ru-RU" sz="2800" b="1"/>
              <a:t>Из данных  графиков  те уравнения которые им соответствуют</a:t>
            </a:r>
          </a:p>
          <a:p>
            <a:r>
              <a:rPr lang="ru-RU" altLang="ru-RU" sz="2800" b="1"/>
              <a:t>1)  У= </a:t>
            </a:r>
            <a:r>
              <a:rPr lang="en-US" altLang="ru-RU" sz="2800" b="1"/>
              <a:t>1</a:t>
            </a:r>
            <a:r>
              <a:rPr lang="ru-RU" altLang="ru-RU" sz="2800" b="1"/>
              <a:t>,5х</a:t>
            </a:r>
          </a:p>
          <a:p>
            <a:r>
              <a:rPr lang="ru-RU" altLang="ru-RU" sz="2800" b="1"/>
              <a:t>2)  У= -3х</a:t>
            </a:r>
          </a:p>
          <a:p>
            <a:r>
              <a:rPr lang="ru-RU" altLang="ru-RU" sz="2800" b="1"/>
              <a:t>3)  У=  3,5х</a:t>
            </a:r>
          </a:p>
          <a:p>
            <a:r>
              <a:rPr lang="ru-RU" altLang="ru-RU" sz="2800" b="1"/>
              <a:t>4)  У= -5</a:t>
            </a:r>
            <a:endParaRPr lang="en-US" altLang="ru-RU" sz="2800" b="1"/>
          </a:p>
          <a:p>
            <a:endParaRPr lang="en-US" altLang="ru-RU" sz="1800" b="1"/>
          </a:p>
          <a:p>
            <a:endParaRPr lang="en-US" altLang="ru-RU" sz="1800" b="1"/>
          </a:p>
          <a:p>
            <a:endParaRPr lang="en-US" altLang="ru-RU" sz="1800" b="1"/>
          </a:p>
          <a:p>
            <a:endParaRPr lang="ru-RU" altLang="ru-RU" sz="1800" b="1"/>
          </a:p>
          <a:p>
            <a:endParaRPr lang="ru-RU" altLang="ru-RU" sz="1800" b="1"/>
          </a:p>
          <a:p>
            <a:endParaRPr lang="ru-RU" altLang="ru-RU" sz="1800" b="1"/>
          </a:p>
        </p:txBody>
      </p:sp>
      <p:sp>
        <p:nvSpPr>
          <p:cNvPr id="28865" name="Нижний колонтитул 3">
            <a:extLst>
              <a:ext uri="{FF2B5EF4-FFF2-40B4-BE49-F238E27FC236}">
                <a16:creationId xmlns:a16="http://schemas.microsoft.com/office/drawing/2014/main" id="{19DF29F0-2826-8B1C-7861-4C461B8B4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28866" name="Номер слайда 4">
            <a:extLst>
              <a:ext uri="{FF2B5EF4-FFF2-40B4-BE49-F238E27FC236}">
                <a16:creationId xmlns:a16="http://schemas.microsoft.com/office/drawing/2014/main" id="{AD61ADB6-A05C-3024-16D4-9084F39F1F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CA5D69-770E-4895-B029-6A0EC17EEC05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13D2E252-8511-A153-168B-9B8BB0CC99B9}"/>
              </a:ext>
            </a:extLst>
          </p:cNvPr>
          <p:cNvCxnSpPr/>
          <p:nvPr/>
        </p:nvCxnSpPr>
        <p:spPr>
          <a:xfrm>
            <a:off x="3635375" y="3213100"/>
            <a:ext cx="5040313" cy="158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4557BE57-0AA9-1C63-3E3B-39EC540F14B4}"/>
              </a:ext>
            </a:extLst>
          </p:cNvPr>
          <p:cNvCxnSpPr/>
          <p:nvPr/>
        </p:nvCxnSpPr>
        <p:spPr>
          <a:xfrm rot="5400000" flipH="1" flipV="1">
            <a:off x="3239294" y="3248819"/>
            <a:ext cx="5832475" cy="158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EFDE389-35F6-3920-5D5C-D09C284CBE0E}"/>
              </a:ext>
            </a:extLst>
          </p:cNvPr>
          <p:cNvCxnSpPr/>
          <p:nvPr/>
        </p:nvCxnSpPr>
        <p:spPr>
          <a:xfrm rot="5400000">
            <a:off x="3779837" y="1196976"/>
            <a:ext cx="4537075" cy="42481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85BDC054-A660-6A29-25AB-0FDBC6D7C0DE}"/>
              </a:ext>
            </a:extLst>
          </p:cNvPr>
          <p:cNvCxnSpPr/>
          <p:nvPr/>
        </p:nvCxnSpPr>
        <p:spPr>
          <a:xfrm rot="5400000" flipH="1" flipV="1">
            <a:off x="3421063" y="1989137"/>
            <a:ext cx="5543550" cy="223202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48B6424-10A4-00F9-E061-3064ADB02981}"/>
              </a:ext>
            </a:extLst>
          </p:cNvPr>
          <p:cNvCxnSpPr/>
          <p:nvPr/>
        </p:nvCxnSpPr>
        <p:spPr>
          <a:xfrm rot="16200000" flipV="1">
            <a:off x="3420269" y="1701006"/>
            <a:ext cx="5111750" cy="23764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3B53006E-1AA6-1E4C-6553-4E93E8147F77}"/>
              </a:ext>
            </a:extLst>
          </p:cNvPr>
          <p:cNvCxnSpPr/>
          <p:nvPr/>
        </p:nvCxnSpPr>
        <p:spPr>
          <a:xfrm>
            <a:off x="3851275" y="5084763"/>
            <a:ext cx="4392613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7F80CB8A-23AE-00DA-0909-2A707F20AF5A}"/>
              </a:ext>
            </a:extLst>
          </p:cNvPr>
          <p:cNvCxnSpPr/>
          <p:nvPr/>
        </p:nvCxnSpPr>
        <p:spPr>
          <a:xfrm rot="5400000">
            <a:off x="8173244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4A59E7A9-CAFE-D32E-89CF-729C1F5669FF}"/>
              </a:ext>
            </a:extLst>
          </p:cNvPr>
          <p:cNvCxnSpPr/>
          <p:nvPr/>
        </p:nvCxnSpPr>
        <p:spPr>
          <a:xfrm rot="5400000">
            <a:off x="8316119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CF04E6C7-0628-CDA5-F39C-53220D9FBB4F}"/>
              </a:ext>
            </a:extLst>
          </p:cNvPr>
          <p:cNvCxnSpPr/>
          <p:nvPr/>
        </p:nvCxnSpPr>
        <p:spPr>
          <a:xfrm rot="5400000">
            <a:off x="4140994" y="548482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4E980BA1-3F0B-5B49-DC9D-60742EAC53D3}"/>
              </a:ext>
            </a:extLst>
          </p:cNvPr>
          <p:cNvCxnSpPr/>
          <p:nvPr/>
        </p:nvCxnSpPr>
        <p:spPr>
          <a:xfrm rot="5400000">
            <a:off x="4283869" y="548482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2DF6E921-A9E1-CE5F-B508-74D4E4E6AA67}"/>
              </a:ext>
            </a:extLst>
          </p:cNvPr>
          <p:cNvCxnSpPr/>
          <p:nvPr/>
        </p:nvCxnSpPr>
        <p:spPr>
          <a:xfrm rot="5400000">
            <a:off x="4428331" y="548482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4556BF57-7D7E-859C-FF45-D37FA8FDE159}"/>
              </a:ext>
            </a:extLst>
          </p:cNvPr>
          <p:cNvCxnSpPr/>
          <p:nvPr/>
        </p:nvCxnSpPr>
        <p:spPr>
          <a:xfrm flipV="1">
            <a:off x="2339975" y="2205038"/>
            <a:ext cx="4679950" cy="17287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49E53458-8559-920D-BDC0-FBE98FEA97AA}"/>
              </a:ext>
            </a:extLst>
          </p:cNvPr>
          <p:cNvCxnSpPr/>
          <p:nvPr/>
        </p:nvCxnSpPr>
        <p:spPr>
          <a:xfrm rot="5400000" flipH="1" flipV="1">
            <a:off x="1943894" y="1304132"/>
            <a:ext cx="3240087" cy="31686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6310C313-5FC5-C7B7-835D-DEDFE939FF89}"/>
              </a:ext>
            </a:extLst>
          </p:cNvPr>
          <p:cNvCxnSpPr/>
          <p:nvPr/>
        </p:nvCxnSpPr>
        <p:spPr>
          <a:xfrm flipV="1">
            <a:off x="2195513" y="549275"/>
            <a:ext cx="5040312" cy="44640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A5B1177A-86D5-B7ED-38D7-2A4982083711}"/>
              </a:ext>
            </a:extLst>
          </p:cNvPr>
          <p:cNvCxnSpPr/>
          <p:nvPr/>
        </p:nvCxnSpPr>
        <p:spPr>
          <a:xfrm flipV="1">
            <a:off x="1835150" y="5157788"/>
            <a:ext cx="4608513" cy="3587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5">
            <a:extLst>
              <a:ext uri="{FF2B5EF4-FFF2-40B4-BE49-F238E27FC236}">
                <a16:creationId xmlns:a16="http://schemas.microsoft.com/office/drawing/2014/main" id="{E73D4F77-4D8C-EF4A-66CF-24CA28CB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Выберите</a:t>
            </a:r>
          </a:p>
        </p:txBody>
      </p:sp>
      <p:graphicFrame>
        <p:nvGraphicFramePr>
          <p:cNvPr id="10" name="Содержимое 9">
            <a:extLst>
              <a:ext uri="{FF2B5EF4-FFF2-40B4-BE49-F238E27FC236}">
                <a16:creationId xmlns:a16="http://schemas.microsoft.com/office/drawing/2014/main" id="{68BB49A0-E779-50B6-644A-01CF368C209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9340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</a:t>
                      </a:r>
                      <a:r>
                        <a:rPr lang="ru-RU" sz="1800" b="1" dirty="0"/>
                        <a:t>у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 </a:t>
                      </a:r>
                      <a:r>
                        <a:rPr lang="en-US" sz="1800" b="1" dirty="0"/>
                        <a:t>I</a:t>
                      </a:r>
                      <a:endParaRPr lang="ru-RU" sz="1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7030A0"/>
                          </a:solidFill>
                        </a:rPr>
                        <a:t>III</a:t>
                      </a:r>
                      <a:endParaRPr lang="ru-RU" sz="1800" b="1" dirty="0">
                        <a:solidFill>
                          <a:srgbClr val="7030A0"/>
                        </a:solidFill>
                      </a:endParaRPr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 err="1"/>
                        <a:t>х</a:t>
                      </a:r>
                      <a:endParaRPr lang="ru-RU" sz="1800" b="1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9888" name="Текст 7">
            <a:extLst>
              <a:ext uri="{FF2B5EF4-FFF2-40B4-BE49-F238E27FC236}">
                <a16:creationId xmlns:a16="http://schemas.microsoft.com/office/drawing/2014/main" id="{FE795895-FFF2-A8C1-2CC1-CA273481F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altLang="ru-RU" sz="2800" b="1"/>
              <a:t>Из данных  графиков  те уравнения которые им соответствуют</a:t>
            </a:r>
          </a:p>
          <a:p>
            <a:r>
              <a:rPr lang="ru-RU" altLang="ru-RU" sz="2800" b="1"/>
              <a:t>1)  У= </a:t>
            </a:r>
            <a:r>
              <a:rPr lang="en-US" altLang="ru-RU" sz="2800" b="1"/>
              <a:t>1</a:t>
            </a:r>
            <a:r>
              <a:rPr lang="ru-RU" altLang="ru-RU" sz="2800" b="1"/>
              <a:t>,5х</a:t>
            </a:r>
          </a:p>
          <a:p>
            <a:r>
              <a:rPr lang="ru-RU" altLang="ru-RU" sz="2800" b="1"/>
              <a:t>2)  У= </a:t>
            </a:r>
            <a:r>
              <a:rPr lang="en-US" altLang="ru-RU" sz="2800" b="1"/>
              <a:t>0</a:t>
            </a:r>
            <a:r>
              <a:rPr lang="ru-RU" altLang="ru-RU" sz="2800" b="1"/>
              <a:t>,5х</a:t>
            </a:r>
          </a:p>
          <a:p>
            <a:r>
              <a:rPr lang="ru-RU" altLang="ru-RU" sz="2800" b="1"/>
              <a:t>3)  У=  3,5х</a:t>
            </a:r>
          </a:p>
          <a:p>
            <a:endParaRPr lang="en-US" altLang="ru-RU" sz="2800" b="1"/>
          </a:p>
          <a:p>
            <a:endParaRPr lang="en-US" altLang="ru-RU" sz="1800" b="1"/>
          </a:p>
          <a:p>
            <a:endParaRPr lang="en-US" altLang="ru-RU" sz="1800" b="1"/>
          </a:p>
          <a:p>
            <a:endParaRPr lang="en-US" altLang="ru-RU" sz="1800" b="1"/>
          </a:p>
          <a:p>
            <a:endParaRPr lang="ru-RU" altLang="ru-RU" sz="1800" b="1"/>
          </a:p>
          <a:p>
            <a:endParaRPr lang="ru-RU" altLang="ru-RU" sz="1800" b="1"/>
          </a:p>
          <a:p>
            <a:endParaRPr lang="ru-RU" altLang="ru-RU" sz="1800" b="1"/>
          </a:p>
        </p:txBody>
      </p:sp>
      <p:sp>
        <p:nvSpPr>
          <p:cNvPr id="29889" name="Нижний колонтитул 3">
            <a:extLst>
              <a:ext uri="{FF2B5EF4-FFF2-40B4-BE49-F238E27FC236}">
                <a16:creationId xmlns:a16="http://schemas.microsoft.com/office/drawing/2014/main" id="{306E319E-EC25-5158-5B84-590A21A96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29890" name="Номер слайда 4">
            <a:extLst>
              <a:ext uri="{FF2B5EF4-FFF2-40B4-BE49-F238E27FC236}">
                <a16:creationId xmlns:a16="http://schemas.microsoft.com/office/drawing/2014/main" id="{1584ADF6-13F0-F808-FD6D-68016CFD1E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181410-69C5-4F1D-A416-6C246D38ED33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D97C9CE9-B168-26C8-6B08-B400CB5B10F4}"/>
              </a:ext>
            </a:extLst>
          </p:cNvPr>
          <p:cNvCxnSpPr/>
          <p:nvPr/>
        </p:nvCxnSpPr>
        <p:spPr>
          <a:xfrm>
            <a:off x="3635375" y="3213100"/>
            <a:ext cx="5040313" cy="158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2E78BF8D-512A-DC41-3FD2-AA5A53798C2C}"/>
              </a:ext>
            </a:extLst>
          </p:cNvPr>
          <p:cNvCxnSpPr/>
          <p:nvPr/>
        </p:nvCxnSpPr>
        <p:spPr>
          <a:xfrm rot="5400000" flipH="1" flipV="1">
            <a:off x="3239294" y="3248819"/>
            <a:ext cx="5832475" cy="158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3E65BE5-AAE9-7D46-6B66-4BBD48106101}"/>
              </a:ext>
            </a:extLst>
          </p:cNvPr>
          <p:cNvCxnSpPr/>
          <p:nvPr/>
        </p:nvCxnSpPr>
        <p:spPr>
          <a:xfrm rot="5400000">
            <a:off x="3779837" y="1196976"/>
            <a:ext cx="4537075" cy="42481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105419A7-91ED-8C3E-672F-0D959B964177}"/>
              </a:ext>
            </a:extLst>
          </p:cNvPr>
          <p:cNvCxnSpPr/>
          <p:nvPr/>
        </p:nvCxnSpPr>
        <p:spPr>
          <a:xfrm rot="5400000" flipH="1" flipV="1">
            <a:off x="3421063" y="1989137"/>
            <a:ext cx="5543550" cy="223202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6F3BFED6-356F-370E-5F1D-2678F5DDB9F6}"/>
              </a:ext>
            </a:extLst>
          </p:cNvPr>
          <p:cNvCxnSpPr/>
          <p:nvPr/>
        </p:nvCxnSpPr>
        <p:spPr>
          <a:xfrm rot="5400000">
            <a:off x="8173244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C103F9A9-AFA4-EE4A-9AF8-E237BE3CBAFB}"/>
              </a:ext>
            </a:extLst>
          </p:cNvPr>
          <p:cNvCxnSpPr/>
          <p:nvPr/>
        </p:nvCxnSpPr>
        <p:spPr>
          <a:xfrm rot="5400000">
            <a:off x="8316119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9972A54E-5D34-A8A2-953A-64F98686604C}"/>
              </a:ext>
            </a:extLst>
          </p:cNvPr>
          <p:cNvCxnSpPr/>
          <p:nvPr/>
        </p:nvCxnSpPr>
        <p:spPr>
          <a:xfrm rot="10800000" flipV="1">
            <a:off x="3635375" y="2276475"/>
            <a:ext cx="5113338" cy="18732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5">
            <a:extLst>
              <a:ext uri="{FF2B5EF4-FFF2-40B4-BE49-F238E27FC236}">
                <a16:creationId xmlns:a16="http://schemas.microsoft.com/office/drawing/2014/main" id="{242283F5-4A33-C064-20B3-F047323C8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/>
              <a:t>Найдите</a:t>
            </a:r>
          </a:p>
        </p:txBody>
      </p:sp>
      <p:graphicFrame>
        <p:nvGraphicFramePr>
          <p:cNvPr id="10" name="Содержимое 9">
            <a:extLst>
              <a:ext uri="{FF2B5EF4-FFF2-40B4-BE49-F238E27FC236}">
                <a16:creationId xmlns:a16="http://schemas.microsoft.com/office/drawing/2014/main" id="{37356978-2445-05F7-C2EA-7775120CC2B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9340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</a:t>
                      </a:r>
                      <a:r>
                        <a:rPr lang="ru-RU" sz="1800" b="1" dirty="0"/>
                        <a:t>у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 </a:t>
                      </a:r>
                      <a:r>
                        <a:rPr lang="en-US" sz="1800" b="1" dirty="0"/>
                        <a:t>I</a:t>
                      </a:r>
                      <a:endParaRPr lang="ru-RU" sz="1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7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3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/>
                        <a:t>2</a:t>
                      </a:r>
                      <a:endParaRPr lang="ru-RU" sz="1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 err="1"/>
                        <a:t>х</a:t>
                      </a:r>
                      <a:endParaRPr lang="ru-RU" sz="1800" b="1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7600" name="Текст 7">
            <a:extLst>
              <a:ext uri="{FF2B5EF4-FFF2-40B4-BE49-F238E27FC236}">
                <a16:creationId xmlns:a16="http://schemas.microsoft.com/office/drawing/2014/main" id="{478CFBD6-F686-0755-940D-DC36FA336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b="1" dirty="0"/>
              <a:t>коэффициент  К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/>
              <a:t>1)  У=  ? </a:t>
            </a:r>
            <a:r>
              <a:rPr lang="ru-RU" sz="2800" b="1" dirty="0" err="1"/>
              <a:t>х</a:t>
            </a:r>
            <a:endParaRPr lang="ru-RU" sz="2800" b="1" dirty="0"/>
          </a:p>
          <a:p>
            <a:pPr>
              <a:buFont typeface="Arial" charset="0"/>
              <a:buNone/>
              <a:defRPr/>
            </a:pPr>
            <a:r>
              <a:rPr lang="ru-RU" sz="2800" b="1" dirty="0"/>
              <a:t>2)  У=  </a:t>
            </a:r>
            <a:r>
              <a:rPr lang="ru-RU" sz="3200" b="1" dirty="0"/>
              <a:t> ? </a:t>
            </a:r>
            <a:r>
              <a:rPr lang="ru-RU" sz="2800" b="1" dirty="0"/>
              <a:t> </a:t>
            </a:r>
            <a:r>
              <a:rPr lang="ru-RU" sz="2800" b="1" dirty="0" err="1"/>
              <a:t>х</a:t>
            </a:r>
            <a:endParaRPr lang="ru-RU" sz="2800" b="1" dirty="0"/>
          </a:p>
          <a:p>
            <a:pPr marL="514350" indent="-514350">
              <a:buFont typeface="Arial" charset="0"/>
              <a:buAutoNum type="arabicParenR" startAt="3"/>
              <a:defRPr/>
            </a:pPr>
            <a:r>
              <a:rPr lang="ru-RU" sz="2800" b="1" dirty="0"/>
              <a:t>У</a:t>
            </a:r>
            <a:r>
              <a:rPr lang="ru-RU" sz="2800" b="1"/>
              <a:t>=  </a:t>
            </a:r>
            <a:r>
              <a:rPr lang="ru-RU" sz="3200" b="1"/>
              <a:t> ? </a:t>
            </a:r>
            <a:r>
              <a:rPr lang="ru-RU" sz="2800" b="1"/>
              <a:t> </a:t>
            </a:r>
            <a:r>
              <a:rPr lang="ru-RU" sz="2800" b="1" dirty="0" err="1"/>
              <a:t>х</a:t>
            </a:r>
            <a:endParaRPr lang="ru-RU" sz="2800" b="1" dirty="0"/>
          </a:p>
          <a:p>
            <a:pPr marL="514350" indent="-514350">
              <a:buFont typeface="Arial" charset="0"/>
              <a:buNone/>
              <a:defRPr/>
            </a:pPr>
            <a:endParaRPr lang="ru-RU" sz="2800" b="1" dirty="0"/>
          </a:p>
          <a:p>
            <a:pPr marL="514350" indent="-514350">
              <a:buFont typeface="Arial" charset="0"/>
              <a:buNone/>
              <a:defRPr/>
            </a:pPr>
            <a:endParaRPr lang="ru-RU" sz="2800" b="1" dirty="0"/>
          </a:p>
          <a:p>
            <a:pPr>
              <a:buFont typeface="Arial" charset="0"/>
              <a:buNone/>
              <a:defRPr/>
            </a:pPr>
            <a:endParaRPr lang="en-US" sz="2800" b="1" dirty="0"/>
          </a:p>
          <a:p>
            <a:pPr>
              <a:buFont typeface="Arial" charset="0"/>
              <a:buNone/>
              <a:defRPr/>
            </a:pPr>
            <a:endParaRPr lang="en-US" sz="1800" b="1" dirty="0"/>
          </a:p>
          <a:p>
            <a:pPr>
              <a:buFont typeface="Arial" charset="0"/>
              <a:buNone/>
              <a:defRPr/>
            </a:pPr>
            <a:endParaRPr lang="en-US" sz="1800" b="1" dirty="0"/>
          </a:p>
          <a:p>
            <a:pPr>
              <a:buFont typeface="Arial" charset="0"/>
              <a:buNone/>
              <a:defRPr/>
            </a:pPr>
            <a:endParaRPr lang="en-US" sz="1800" b="1" dirty="0"/>
          </a:p>
          <a:p>
            <a:pPr>
              <a:buFont typeface="Arial" charset="0"/>
              <a:buNone/>
              <a:defRPr/>
            </a:pPr>
            <a:endParaRPr lang="ru-RU" sz="1800" b="1" dirty="0"/>
          </a:p>
          <a:p>
            <a:pPr>
              <a:buFont typeface="Arial" charset="0"/>
              <a:buNone/>
              <a:defRPr/>
            </a:pPr>
            <a:endParaRPr lang="ru-RU" sz="1800" b="1" dirty="0"/>
          </a:p>
          <a:p>
            <a:pPr>
              <a:buFont typeface="Arial" charset="0"/>
              <a:buNone/>
              <a:defRPr/>
            </a:pPr>
            <a:endParaRPr lang="ru-RU" sz="1800" b="1" dirty="0"/>
          </a:p>
        </p:txBody>
      </p:sp>
      <p:sp>
        <p:nvSpPr>
          <p:cNvPr id="30913" name="Нижний колонтитул 3">
            <a:extLst>
              <a:ext uri="{FF2B5EF4-FFF2-40B4-BE49-F238E27FC236}">
                <a16:creationId xmlns:a16="http://schemas.microsoft.com/office/drawing/2014/main" id="{B5772EB0-2AB1-5681-4776-5542FC398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30914" name="Номер слайда 4">
            <a:extLst>
              <a:ext uri="{FF2B5EF4-FFF2-40B4-BE49-F238E27FC236}">
                <a16:creationId xmlns:a16="http://schemas.microsoft.com/office/drawing/2014/main" id="{03990FA2-F1FF-FFB2-C626-52058DD9E7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31B568-7D9E-4D74-8C74-5052DBF5EB81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6D08B1C8-7EEB-23EC-7327-3FA001BD21BC}"/>
              </a:ext>
            </a:extLst>
          </p:cNvPr>
          <p:cNvCxnSpPr/>
          <p:nvPr/>
        </p:nvCxnSpPr>
        <p:spPr>
          <a:xfrm>
            <a:off x="3635375" y="3213100"/>
            <a:ext cx="5040313" cy="158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2C550C43-7511-9BAF-94F7-99F8B206E6CF}"/>
              </a:ext>
            </a:extLst>
          </p:cNvPr>
          <p:cNvCxnSpPr/>
          <p:nvPr/>
        </p:nvCxnSpPr>
        <p:spPr>
          <a:xfrm rot="5400000" flipH="1" flipV="1">
            <a:off x="3239294" y="3248819"/>
            <a:ext cx="5832475" cy="158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C47C8B49-F546-FC1E-FB55-6D754243820D}"/>
              </a:ext>
            </a:extLst>
          </p:cNvPr>
          <p:cNvCxnSpPr/>
          <p:nvPr/>
        </p:nvCxnSpPr>
        <p:spPr>
          <a:xfrm rot="5400000">
            <a:off x="3779837" y="1196976"/>
            <a:ext cx="4537075" cy="42481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48F473AF-585D-8B9D-F7E1-8069EC79CCC8}"/>
              </a:ext>
            </a:extLst>
          </p:cNvPr>
          <p:cNvCxnSpPr/>
          <p:nvPr/>
        </p:nvCxnSpPr>
        <p:spPr>
          <a:xfrm rot="5400000" flipH="1" flipV="1">
            <a:off x="3384550" y="2025650"/>
            <a:ext cx="5543550" cy="21590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C6A2114A-0511-E0EC-F9A1-CA0A65F74148}"/>
              </a:ext>
            </a:extLst>
          </p:cNvPr>
          <p:cNvCxnSpPr/>
          <p:nvPr/>
        </p:nvCxnSpPr>
        <p:spPr>
          <a:xfrm rot="5400000">
            <a:off x="8173244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87ACE017-29B5-714A-5D8F-95DAA5148C71}"/>
              </a:ext>
            </a:extLst>
          </p:cNvPr>
          <p:cNvCxnSpPr/>
          <p:nvPr/>
        </p:nvCxnSpPr>
        <p:spPr>
          <a:xfrm rot="5400000">
            <a:off x="8316119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59EEA958-2DCE-BD84-8705-9B5D4D46A785}"/>
              </a:ext>
            </a:extLst>
          </p:cNvPr>
          <p:cNvCxnSpPr/>
          <p:nvPr/>
        </p:nvCxnSpPr>
        <p:spPr>
          <a:xfrm rot="10800000" flipV="1">
            <a:off x="3708400" y="2276475"/>
            <a:ext cx="5111750" cy="18732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B7975D2F-0B25-D23E-D603-B1A9A11910CA}"/>
              </a:ext>
            </a:extLst>
          </p:cNvPr>
          <p:cNvCxnSpPr/>
          <p:nvPr/>
        </p:nvCxnSpPr>
        <p:spPr>
          <a:xfrm rot="5400000">
            <a:off x="5868194" y="1916907"/>
            <a:ext cx="2592387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368317E5-942B-49F7-077E-83804527AD13}"/>
              </a:ext>
            </a:extLst>
          </p:cNvPr>
          <p:cNvCxnSpPr/>
          <p:nvPr/>
        </p:nvCxnSpPr>
        <p:spPr>
          <a:xfrm rot="5400000">
            <a:off x="5975350" y="2600326"/>
            <a:ext cx="1368425" cy="0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C38843B4-093C-5ECD-CA5B-BF6EA21A965E}"/>
              </a:ext>
            </a:extLst>
          </p:cNvPr>
          <p:cNvCxnSpPr/>
          <p:nvPr/>
        </p:nvCxnSpPr>
        <p:spPr>
          <a:xfrm>
            <a:off x="6227763" y="620713"/>
            <a:ext cx="936625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5">
            <a:extLst>
              <a:ext uri="{FF2B5EF4-FFF2-40B4-BE49-F238E27FC236}">
                <a16:creationId xmlns:a16="http://schemas.microsoft.com/office/drawing/2014/main" id="{F5940704-AF86-DC37-F10D-70DDCEA1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/>
              <a:t>Найдите</a:t>
            </a:r>
          </a:p>
        </p:txBody>
      </p:sp>
      <p:graphicFrame>
        <p:nvGraphicFramePr>
          <p:cNvPr id="10" name="Содержимое 9">
            <a:extLst>
              <a:ext uri="{FF2B5EF4-FFF2-40B4-BE49-F238E27FC236}">
                <a16:creationId xmlns:a16="http://schemas.microsoft.com/office/drawing/2014/main" id="{E6DB102E-A017-03CF-19BD-C72C4B3B884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9340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11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</a:t>
                      </a:r>
                      <a:r>
                        <a:rPr lang="ru-RU" sz="1800" b="1" dirty="0"/>
                        <a:t>у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    </a:t>
                      </a:r>
                      <a:r>
                        <a:rPr lang="en-US" sz="1800" b="1" dirty="0"/>
                        <a:t>I</a:t>
                      </a:r>
                      <a:endParaRPr lang="ru-RU" sz="1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7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3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/>
                        <a:t>2</a:t>
                      </a:r>
                      <a:endParaRPr lang="ru-RU" sz="1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b="1" dirty="0" err="1"/>
                        <a:t>х</a:t>
                      </a:r>
                      <a:endParaRPr lang="ru-RU" sz="1800" b="1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7600" name="Текст 7">
            <a:extLst>
              <a:ext uri="{FF2B5EF4-FFF2-40B4-BE49-F238E27FC236}">
                <a16:creationId xmlns:a16="http://schemas.microsoft.com/office/drawing/2014/main" id="{3CFE436A-9DA9-B7BF-BBFA-0DB93D58D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b="1" dirty="0"/>
              <a:t>коэффициент  К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/>
              <a:t>1)  У=  </a:t>
            </a:r>
            <a:r>
              <a:rPr lang="ru-RU" sz="3200" b="1" dirty="0"/>
              <a:t>3,5</a:t>
            </a:r>
            <a:r>
              <a:rPr lang="ru-RU" sz="2800" b="1" dirty="0"/>
              <a:t> </a:t>
            </a:r>
            <a:r>
              <a:rPr lang="ru-RU" sz="2800" b="1" dirty="0" err="1"/>
              <a:t>х</a:t>
            </a:r>
            <a:endParaRPr lang="ru-RU" sz="2800" b="1" dirty="0"/>
          </a:p>
          <a:p>
            <a:pPr>
              <a:buFont typeface="Arial" charset="0"/>
              <a:buNone/>
              <a:defRPr/>
            </a:pPr>
            <a:r>
              <a:rPr lang="ru-RU" sz="2800" b="1" dirty="0"/>
              <a:t>2)  У=  </a:t>
            </a:r>
            <a:r>
              <a:rPr lang="ru-RU" sz="3200" b="1" dirty="0"/>
              <a:t>1,5</a:t>
            </a:r>
            <a:r>
              <a:rPr lang="ru-RU" sz="2800" b="1" dirty="0"/>
              <a:t> </a:t>
            </a:r>
            <a:r>
              <a:rPr lang="ru-RU" sz="2800" b="1" dirty="0" err="1"/>
              <a:t>х</a:t>
            </a:r>
            <a:endParaRPr lang="ru-RU" sz="2800" b="1" dirty="0"/>
          </a:p>
          <a:p>
            <a:pPr marL="514350" indent="-514350">
              <a:buFont typeface="Arial" charset="0"/>
              <a:buAutoNum type="arabicParenR" startAt="3"/>
              <a:defRPr/>
            </a:pPr>
            <a:r>
              <a:rPr lang="ru-RU" sz="2800" b="1" dirty="0"/>
              <a:t>У=  </a:t>
            </a:r>
            <a:r>
              <a:rPr lang="ru-RU" sz="3200" b="1" dirty="0"/>
              <a:t>0,5</a:t>
            </a:r>
            <a:r>
              <a:rPr lang="ru-RU" sz="2800" b="1" dirty="0"/>
              <a:t> </a:t>
            </a:r>
            <a:r>
              <a:rPr lang="ru-RU" sz="2800" b="1" dirty="0" err="1"/>
              <a:t>х</a:t>
            </a:r>
            <a:endParaRPr lang="ru-RU" sz="2800" b="1" dirty="0"/>
          </a:p>
          <a:p>
            <a:pPr marL="514350" indent="-514350">
              <a:buFont typeface="Arial" charset="0"/>
              <a:buNone/>
              <a:defRPr/>
            </a:pPr>
            <a:endParaRPr lang="ru-RU" sz="2800" b="1" dirty="0"/>
          </a:p>
          <a:p>
            <a:pPr marL="514350" indent="-514350">
              <a:buFont typeface="Arial" charset="0"/>
              <a:buNone/>
              <a:defRPr/>
            </a:pPr>
            <a:endParaRPr lang="ru-RU" sz="2800" b="1" dirty="0"/>
          </a:p>
          <a:p>
            <a:pPr>
              <a:buFont typeface="Arial" charset="0"/>
              <a:buNone/>
              <a:defRPr/>
            </a:pPr>
            <a:endParaRPr lang="en-US" sz="2800" b="1" dirty="0"/>
          </a:p>
          <a:p>
            <a:pPr>
              <a:buFont typeface="Arial" charset="0"/>
              <a:buNone/>
              <a:defRPr/>
            </a:pPr>
            <a:endParaRPr lang="en-US" sz="1800" b="1" dirty="0"/>
          </a:p>
          <a:p>
            <a:pPr>
              <a:buFont typeface="Arial" charset="0"/>
              <a:buNone/>
              <a:defRPr/>
            </a:pPr>
            <a:endParaRPr lang="en-US" sz="1800" b="1" dirty="0"/>
          </a:p>
          <a:p>
            <a:pPr>
              <a:buFont typeface="Arial" charset="0"/>
              <a:buNone/>
              <a:defRPr/>
            </a:pPr>
            <a:endParaRPr lang="en-US" sz="1800" b="1" dirty="0"/>
          </a:p>
          <a:p>
            <a:pPr>
              <a:buFont typeface="Arial" charset="0"/>
              <a:buNone/>
              <a:defRPr/>
            </a:pPr>
            <a:endParaRPr lang="ru-RU" sz="1800" b="1" dirty="0"/>
          </a:p>
          <a:p>
            <a:pPr>
              <a:buFont typeface="Arial" charset="0"/>
              <a:buNone/>
              <a:defRPr/>
            </a:pPr>
            <a:endParaRPr lang="ru-RU" sz="1800" b="1" dirty="0"/>
          </a:p>
          <a:p>
            <a:pPr>
              <a:buFont typeface="Arial" charset="0"/>
              <a:buNone/>
              <a:defRPr/>
            </a:pPr>
            <a:endParaRPr lang="ru-RU" sz="1800" b="1" dirty="0"/>
          </a:p>
        </p:txBody>
      </p:sp>
      <p:sp>
        <p:nvSpPr>
          <p:cNvPr id="31937" name="Нижний колонтитул 3">
            <a:extLst>
              <a:ext uri="{FF2B5EF4-FFF2-40B4-BE49-F238E27FC236}">
                <a16:creationId xmlns:a16="http://schemas.microsoft.com/office/drawing/2014/main" id="{D2EEE07B-A7D9-256B-7B21-B1F8B0C1D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31938" name="Номер слайда 4">
            <a:extLst>
              <a:ext uri="{FF2B5EF4-FFF2-40B4-BE49-F238E27FC236}">
                <a16:creationId xmlns:a16="http://schemas.microsoft.com/office/drawing/2014/main" id="{5035848C-47E5-13FF-6428-07138379A0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216871-CEA2-427A-9AC1-58CED7CEA208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89CC9D3A-BB6A-75F3-83F2-0D29BF63742C}"/>
              </a:ext>
            </a:extLst>
          </p:cNvPr>
          <p:cNvCxnSpPr/>
          <p:nvPr/>
        </p:nvCxnSpPr>
        <p:spPr>
          <a:xfrm>
            <a:off x="3635375" y="3213100"/>
            <a:ext cx="5040313" cy="158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79C8C93F-33AA-6787-CC9C-B1CAD52D82D6}"/>
              </a:ext>
            </a:extLst>
          </p:cNvPr>
          <p:cNvCxnSpPr/>
          <p:nvPr/>
        </p:nvCxnSpPr>
        <p:spPr>
          <a:xfrm rot="5400000" flipH="1" flipV="1">
            <a:off x="3239294" y="3248819"/>
            <a:ext cx="5832475" cy="158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E2CC1B4-C2A1-0714-61D4-F4CC149D3772}"/>
              </a:ext>
            </a:extLst>
          </p:cNvPr>
          <p:cNvCxnSpPr/>
          <p:nvPr/>
        </p:nvCxnSpPr>
        <p:spPr>
          <a:xfrm rot="5400000">
            <a:off x="3779837" y="1196976"/>
            <a:ext cx="4537075" cy="42481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2F2FA796-3C35-FB6C-EF52-433A14FC2668}"/>
              </a:ext>
            </a:extLst>
          </p:cNvPr>
          <p:cNvCxnSpPr/>
          <p:nvPr/>
        </p:nvCxnSpPr>
        <p:spPr>
          <a:xfrm rot="5400000" flipH="1" flipV="1">
            <a:off x="3384550" y="2025650"/>
            <a:ext cx="5543550" cy="21590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496253AC-E686-86A9-2ECB-D1835F096118}"/>
              </a:ext>
            </a:extLst>
          </p:cNvPr>
          <p:cNvCxnSpPr/>
          <p:nvPr/>
        </p:nvCxnSpPr>
        <p:spPr>
          <a:xfrm rot="5400000">
            <a:off x="8173244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3929BE98-8764-AAEC-CA81-C4B9E164BFC2}"/>
              </a:ext>
            </a:extLst>
          </p:cNvPr>
          <p:cNvCxnSpPr/>
          <p:nvPr/>
        </p:nvCxnSpPr>
        <p:spPr>
          <a:xfrm rot="5400000">
            <a:off x="8316119" y="1269207"/>
            <a:ext cx="287337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4AD9448B-B499-7FB6-4DE0-7F9957630BA9}"/>
              </a:ext>
            </a:extLst>
          </p:cNvPr>
          <p:cNvCxnSpPr/>
          <p:nvPr/>
        </p:nvCxnSpPr>
        <p:spPr>
          <a:xfrm rot="10800000" flipV="1">
            <a:off x="3708400" y="2276475"/>
            <a:ext cx="5111750" cy="18732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50E685C1-6D83-6E72-0C5E-8BE05BBB12AA}"/>
              </a:ext>
            </a:extLst>
          </p:cNvPr>
          <p:cNvCxnSpPr/>
          <p:nvPr/>
        </p:nvCxnSpPr>
        <p:spPr>
          <a:xfrm rot="5400000">
            <a:off x="5868194" y="1916907"/>
            <a:ext cx="2592387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6067F37B-5D5B-9C53-B88A-939B9B614133}"/>
              </a:ext>
            </a:extLst>
          </p:cNvPr>
          <p:cNvCxnSpPr/>
          <p:nvPr/>
        </p:nvCxnSpPr>
        <p:spPr>
          <a:xfrm rot="5400000">
            <a:off x="5975350" y="2600326"/>
            <a:ext cx="1368425" cy="0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ADB91672-D8B9-5B7D-E1C2-37657F725400}"/>
              </a:ext>
            </a:extLst>
          </p:cNvPr>
          <p:cNvCxnSpPr/>
          <p:nvPr/>
        </p:nvCxnSpPr>
        <p:spPr>
          <a:xfrm>
            <a:off x="6227763" y="620713"/>
            <a:ext cx="936625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7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7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4" descr="0224">
            <a:extLst>
              <a:ext uri="{FF2B5EF4-FFF2-40B4-BE49-F238E27FC236}">
                <a16:creationId xmlns:a16="http://schemas.microsoft.com/office/drawing/2014/main" id="{C61DB5F5-8420-3251-147D-197388502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73238"/>
            <a:ext cx="5070475" cy="363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B6609D9-E351-2966-A738-F93047765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28625"/>
            <a:ext cx="7572375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В1.</a:t>
            </a:r>
          </a:p>
        </p:txBody>
      </p:sp>
      <p:sp>
        <p:nvSpPr>
          <p:cNvPr id="9" name="Блок-схема: альтернативный процесс 8">
            <a:hlinkClick r:id="rId4" action="ppaction://hlinksldjump"/>
            <a:extLst>
              <a:ext uri="{FF2B5EF4-FFF2-40B4-BE49-F238E27FC236}">
                <a16:creationId xmlns:a16="http://schemas.microsoft.com/office/drawing/2014/main" id="{D17A61E7-B100-A505-F64C-D2451BF3E63E}"/>
              </a:ext>
            </a:extLst>
          </p:cNvPr>
          <p:cNvSpPr/>
          <p:nvPr/>
        </p:nvSpPr>
        <p:spPr>
          <a:xfrm>
            <a:off x="5929322" y="2714620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альтернативный процесс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DC3378-5C5C-1C47-AFFC-AB178E0AF75C}"/>
              </a:ext>
            </a:extLst>
          </p:cNvPr>
          <p:cNvSpPr/>
          <p:nvPr/>
        </p:nvSpPr>
        <p:spPr>
          <a:xfrm>
            <a:off x="5883284" y="3736977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B0099DAE-3B9B-293B-EEB7-1B256733CF32}"/>
              </a:ext>
            </a:extLst>
          </p:cNvPr>
          <p:cNvSpPr/>
          <p:nvPr/>
        </p:nvSpPr>
        <p:spPr>
          <a:xfrm>
            <a:off x="5929322" y="457200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иугольник 13">
            <a:extLst>
              <a:ext uri="{FF2B5EF4-FFF2-40B4-BE49-F238E27FC236}">
                <a16:creationId xmlns:a16="http://schemas.microsoft.com/office/drawing/2014/main" id="{79690D79-23E6-7B6B-7CFE-1B8C6386F05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2636838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5х</a:t>
            </a:r>
            <a:endParaRPr lang="en-US" altLang="ru-RU" sz="1800" b="1">
              <a:latin typeface="Arial" panose="020B0604020202020204" pitchFamily="34" charset="0"/>
            </a:endParaRPr>
          </a:p>
        </p:txBody>
      </p:sp>
      <p:sp>
        <p:nvSpPr>
          <p:cNvPr id="15" name="Пятиугольник 14">
            <a:extLst>
              <a:ext uri="{FF2B5EF4-FFF2-40B4-BE49-F238E27FC236}">
                <a16:creationId xmlns:a16="http://schemas.microsoft.com/office/drawing/2014/main" id="{A11C4A2C-ED00-FC43-FC77-1FB6EDB3A64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659563" y="3573463"/>
            <a:ext cx="2000250" cy="719137"/>
          </a:xfrm>
          <a:prstGeom prst="homePlate">
            <a:avLst>
              <a:gd name="adj" fmla="val 49667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5</a:t>
            </a:r>
            <a:endParaRPr lang="en-US" altLang="ru-RU" sz="1800" b="1">
              <a:latin typeface="Arial" panose="020B0604020202020204" pitchFamily="34" charset="0"/>
            </a:endParaRPr>
          </a:p>
        </p:txBody>
      </p:sp>
      <p:sp>
        <p:nvSpPr>
          <p:cNvPr id="16" name="Пятиугольник 15">
            <a:extLst>
              <a:ext uri="{FF2B5EF4-FFF2-40B4-BE49-F238E27FC236}">
                <a16:creationId xmlns:a16="http://schemas.microsoft.com/office/drawing/2014/main" id="{5B7C28AD-AF49-B726-B8B6-1FCD7D3E0CE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88125" y="4508500"/>
            <a:ext cx="2000250" cy="647700"/>
          </a:xfrm>
          <a:prstGeom prst="homePlate">
            <a:avLst>
              <a:gd name="adj" fmla="val 55145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- 5х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F290F2E-18BA-791E-5A79-9ED8A0453AA9}"/>
              </a:ext>
            </a:extLst>
          </p:cNvPr>
          <p:cNvSpPr/>
          <p:nvPr/>
        </p:nvSpPr>
        <p:spPr>
          <a:xfrm>
            <a:off x="684213" y="17732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0CD48B57-FAF3-F875-2A54-3A564F956FFB}"/>
              </a:ext>
            </a:extLst>
          </p:cNvPr>
          <p:cNvSpPr/>
          <p:nvPr/>
        </p:nvSpPr>
        <p:spPr>
          <a:xfrm>
            <a:off x="2357438" y="17859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8AF24E8C-91C8-6CC7-1ADF-980B6FB3C7BA}"/>
              </a:ext>
            </a:extLst>
          </p:cNvPr>
          <p:cNvSpPr/>
          <p:nvPr/>
        </p:nvSpPr>
        <p:spPr>
          <a:xfrm>
            <a:off x="4071938" y="1785938"/>
            <a:ext cx="1643062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1D08F40-D31F-DBBC-F5EA-C41181ABEDE6}"/>
              </a:ext>
            </a:extLst>
          </p:cNvPr>
          <p:cNvSpPr/>
          <p:nvPr/>
        </p:nvSpPr>
        <p:spPr>
          <a:xfrm>
            <a:off x="6429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1C076668-DAEB-E614-F5F0-9A677F363448}"/>
              </a:ext>
            </a:extLst>
          </p:cNvPr>
          <p:cNvSpPr/>
          <p:nvPr/>
        </p:nvSpPr>
        <p:spPr>
          <a:xfrm>
            <a:off x="23574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D47D6FBC-B6B8-00F4-2A0C-EA5FC662E039}"/>
              </a:ext>
            </a:extLst>
          </p:cNvPr>
          <p:cNvSpPr/>
          <p:nvPr/>
        </p:nvSpPr>
        <p:spPr>
          <a:xfrm>
            <a:off x="4071938" y="3571875"/>
            <a:ext cx="1643062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</a:p>
        </p:txBody>
      </p:sp>
      <p:sp>
        <p:nvSpPr>
          <p:cNvPr id="17" name="Горизонтальный свиток 16">
            <a:extLst>
              <a:ext uri="{FF2B5EF4-FFF2-40B4-BE49-F238E27FC236}">
                <a16:creationId xmlns:a16="http://schemas.microsoft.com/office/drawing/2014/main" id="{EB0EB205-FB44-6BFD-D85C-FC5136E7377A}"/>
              </a:ext>
            </a:extLst>
          </p:cNvPr>
          <p:cNvSpPr/>
          <p:nvPr/>
        </p:nvSpPr>
        <p:spPr>
          <a:xfrm>
            <a:off x="571500" y="285750"/>
            <a:ext cx="8072438" cy="1357313"/>
          </a:xfrm>
          <a:prstGeom prst="horizontalScroll">
            <a:avLst>
              <a:gd name="adj" fmla="val 1509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ru-RU" b="1" dirty="0">
              <a:solidFill>
                <a:srgbClr val="0033CC"/>
              </a:solidFill>
              <a:latin typeface="Arial" charset="0"/>
              <a:cs typeface="Arial" charset="0"/>
            </a:endParaRP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Укажите график какой прямой параллелен оси ох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ru-RU" sz="2400" b="1" dirty="0">
              <a:solidFill>
                <a:srgbClr val="71481C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5143" name="Picture 31" descr="Компьютер1">
            <a:extLst>
              <a:ext uri="{FF2B5EF4-FFF2-40B4-BE49-F238E27FC236}">
                <a16:creationId xmlns:a16="http://schemas.microsoft.com/office/drawing/2014/main" id="{8998BAD5-8B98-6245-F1C7-E88E7F1463C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300663"/>
            <a:ext cx="7905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4" name="Picture 33" descr="Знак вопроса1">
            <a:extLst>
              <a:ext uri="{FF2B5EF4-FFF2-40B4-BE49-F238E27FC236}">
                <a16:creationId xmlns:a16="http://schemas.microsoft.com/office/drawing/2014/main" id="{4F4BD21E-DC30-77C2-C915-29131844C62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6">
            <a:extLst>
              <a:ext uri="{FF2B5EF4-FFF2-40B4-BE49-F238E27FC236}">
                <a16:creationId xmlns:a16="http://schemas.microsoft.com/office/drawing/2014/main" id="{CD01A279-752A-5B42-08C2-F09EE3772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Самостоятельная работа</a:t>
            </a:r>
          </a:p>
        </p:txBody>
      </p:sp>
      <p:sp>
        <p:nvSpPr>
          <p:cNvPr id="8" name="Содержимое 7">
            <a:extLst>
              <a:ext uri="{FF2B5EF4-FFF2-40B4-BE49-F238E27FC236}">
                <a16:creationId xmlns:a16="http://schemas.microsoft.com/office/drawing/2014/main" id="{B6D6D049-50A4-9719-B235-82C5F2D0284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Постройте графики </a:t>
            </a:r>
          </a:p>
          <a:p>
            <a:pPr>
              <a:buFont typeface="Arial" charset="0"/>
              <a:buNone/>
              <a:defRPr/>
            </a:pPr>
            <a:r>
              <a:rPr lang="ru-RU" dirty="0"/>
              <a:t>функций</a:t>
            </a:r>
          </a:p>
          <a:p>
            <a:pPr marL="514350" indent="-514350">
              <a:buFont typeface="Arial" charset="0"/>
              <a:buAutoNum type="arabicParenR"/>
              <a:defRPr/>
            </a:pPr>
            <a:r>
              <a:rPr lang="ru-RU" b="1" dirty="0"/>
              <a:t>У= </a:t>
            </a:r>
            <a:r>
              <a:rPr lang="en-US" b="1" dirty="0"/>
              <a:t>1</a:t>
            </a:r>
            <a:r>
              <a:rPr lang="ru-RU" b="1" dirty="0"/>
              <a:t>,5х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b="1" dirty="0"/>
              <a:t>2)   У= -5х</a:t>
            </a:r>
            <a:endParaRPr lang="en-US" b="1" dirty="0"/>
          </a:p>
          <a:p>
            <a:pPr marL="514350" indent="-514350">
              <a:buFont typeface="Arial" charset="0"/>
              <a:buNone/>
              <a:defRPr/>
            </a:pPr>
            <a:endParaRPr lang="ru-RU" b="1" dirty="0"/>
          </a:p>
          <a:p>
            <a:pPr marL="514350" indent="-514350">
              <a:buFont typeface="Arial" charset="0"/>
              <a:buNone/>
              <a:defRPr/>
            </a:pPr>
            <a:r>
              <a:rPr lang="ru-RU" b="1" dirty="0"/>
              <a:t>Найдите коэффициенты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b="1" dirty="0"/>
              <a:t>Заданных графиков</a:t>
            </a:r>
            <a:endParaRPr lang="en-US" b="1" dirty="0"/>
          </a:p>
          <a:p>
            <a:pPr>
              <a:buFont typeface="Arial" charset="0"/>
              <a:buNone/>
              <a:defRPr/>
            </a:pPr>
            <a:endParaRPr lang="ru-RU" dirty="0"/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9" name="Содержимое 8">
            <a:extLst>
              <a:ext uri="{FF2B5EF4-FFF2-40B4-BE49-F238E27FC236}">
                <a16:creationId xmlns:a16="http://schemas.microsoft.com/office/drawing/2014/main" id="{676878A2-DFF8-FD71-B860-0226D7591F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Постройте графики </a:t>
            </a:r>
          </a:p>
          <a:p>
            <a:pPr>
              <a:buFont typeface="Arial" charset="0"/>
              <a:buNone/>
              <a:defRPr/>
            </a:pPr>
            <a:r>
              <a:rPr lang="ru-RU" dirty="0"/>
              <a:t>функций</a:t>
            </a:r>
          </a:p>
          <a:p>
            <a:pPr marL="514350" indent="-514350">
              <a:buFont typeface="Arial" charset="0"/>
              <a:buAutoNum type="arabicParenR"/>
              <a:defRPr/>
            </a:pPr>
            <a:r>
              <a:rPr lang="ru-RU" b="1" dirty="0"/>
              <a:t>У= 2,5х</a:t>
            </a:r>
          </a:p>
          <a:p>
            <a:pPr marL="514350" indent="-514350">
              <a:buFont typeface="Arial" charset="0"/>
              <a:buAutoNum type="arabicParenR" startAt="2"/>
              <a:defRPr/>
            </a:pPr>
            <a:r>
              <a:rPr lang="ru-RU" b="1" dirty="0"/>
              <a:t>У=  -2 </a:t>
            </a:r>
            <a:r>
              <a:rPr lang="ru-RU" b="1" dirty="0" err="1"/>
              <a:t>х</a:t>
            </a:r>
            <a:endParaRPr lang="ru-RU" b="1" dirty="0"/>
          </a:p>
          <a:p>
            <a:pPr marL="514350" indent="-514350">
              <a:buFont typeface="Arial" charset="0"/>
              <a:buNone/>
              <a:defRPr/>
            </a:pPr>
            <a:endParaRPr lang="ru-RU" b="1" dirty="0"/>
          </a:p>
          <a:p>
            <a:pPr marL="514350" indent="-514350">
              <a:buFont typeface="Arial" charset="0"/>
              <a:buNone/>
              <a:defRPr/>
            </a:pPr>
            <a:r>
              <a:rPr lang="ru-RU" b="1" dirty="0"/>
              <a:t>Найдите коэффициенты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b="1" dirty="0"/>
              <a:t>Заданных графиков</a:t>
            </a:r>
          </a:p>
          <a:p>
            <a:pPr marL="514350" indent="-514350">
              <a:buFont typeface="Arial" charset="0"/>
              <a:buNone/>
              <a:defRPr/>
            </a:pPr>
            <a:endParaRPr lang="ru-RU" b="1" dirty="0"/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32773" name="Нижний колонтитул 4">
            <a:extLst>
              <a:ext uri="{FF2B5EF4-FFF2-40B4-BE49-F238E27FC236}">
                <a16:creationId xmlns:a16="http://schemas.microsoft.com/office/drawing/2014/main" id="{A405F854-F9AE-1E18-73DA-73DC18975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32774" name="Номер слайда 5">
            <a:extLst>
              <a:ext uri="{FF2B5EF4-FFF2-40B4-BE49-F238E27FC236}">
                <a16:creationId xmlns:a16="http://schemas.microsoft.com/office/drawing/2014/main" id="{34C82DC0-C8D0-714C-8B4D-9343A0C7C8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EED360C-72CC-494C-88F7-D85D1E146EDF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1FC19478-1827-85ED-2EFD-4E638989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ПРОВЕРИМ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id="{B939BCC3-BE61-F4AD-5C81-3DF2B8D7932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196975"/>
          <a:ext cx="7786688" cy="5851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у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5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х</a:t>
                      </a:r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462" name="Нижний колонтитул 3">
            <a:extLst>
              <a:ext uri="{FF2B5EF4-FFF2-40B4-BE49-F238E27FC236}">
                <a16:creationId xmlns:a16="http://schemas.microsoft.com/office/drawing/2014/main" id="{93E6ABB8-E3B3-C5E8-E042-5FCD947E2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203575" y="6381750"/>
            <a:ext cx="2816225" cy="33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7463" name="Номер слайда 4">
            <a:extLst>
              <a:ext uri="{FF2B5EF4-FFF2-40B4-BE49-F238E27FC236}">
                <a16:creationId xmlns:a16="http://schemas.microsoft.com/office/drawing/2014/main" id="{60503A6A-D013-0DE6-5BA6-E687842FCB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644C14-679D-4890-80E7-3540847D0587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18EEF151-3113-303E-E95E-EAF226190E62}"/>
              </a:ext>
            </a:extLst>
          </p:cNvPr>
          <p:cNvCxnSpPr/>
          <p:nvPr/>
        </p:nvCxnSpPr>
        <p:spPr>
          <a:xfrm>
            <a:off x="539750" y="4149725"/>
            <a:ext cx="770413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EA82190A-01F5-0B56-F67D-7A440F4B55E2}"/>
              </a:ext>
            </a:extLst>
          </p:cNvPr>
          <p:cNvCxnSpPr/>
          <p:nvPr/>
        </p:nvCxnSpPr>
        <p:spPr>
          <a:xfrm rot="5400000" flipH="1" flipV="1">
            <a:off x="1439069" y="4112419"/>
            <a:ext cx="5832475" cy="158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8A91A8DF-A47E-0456-3987-A227BA8D3FA7}"/>
              </a:ext>
            </a:extLst>
          </p:cNvPr>
          <p:cNvCxnSpPr/>
          <p:nvPr/>
        </p:nvCxnSpPr>
        <p:spPr>
          <a:xfrm>
            <a:off x="900113" y="2276475"/>
            <a:ext cx="6840537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6" descr="http://im4-tub-ru.yandex.net/i?id=113242622-71-72">
            <a:extLst>
              <a:ext uri="{FF2B5EF4-FFF2-40B4-BE49-F238E27FC236}">
                <a16:creationId xmlns:a16="http://schemas.microsoft.com/office/drawing/2014/main" id="{359E4932-E893-75AB-632B-BBE8201A4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73238"/>
            <a:ext cx="50403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79F37C6-23F7-D41E-457F-9B9B53123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28625"/>
            <a:ext cx="7572375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В2.</a:t>
            </a:r>
          </a:p>
        </p:txBody>
      </p:sp>
      <p:sp>
        <p:nvSpPr>
          <p:cNvPr id="9" name="Блок-схема: альтернативный процесс 8">
            <a:hlinkClick r:id="rId4" action="ppaction://hlinksldjump"/>
            <a:extLst>
              <a:ext uri="{FF2B5EF4-FFF2-40B4-BE49-F238E27FC236}">
                <a16:creationId xmlns:a16="http://schemas.microsoft.com/office/drawing/2014/main" id="{2602B3B0-F566-ABFA-CB39-30E97B5B9D2D}"/>
              </a:ext>
            </a:extLst>
          </p:cNvPr>
          <p:cNvSpPr/>
          <p:nvPr/>
        </p:nvSpPr>
        <p:spPr>
          <a:xfrm>
            <a:off x="5929322" y="2714620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альтернативный процесс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3C1B7A2-C969-3F20-F7DF-9A6E31BBFEBE}"/>
              </a:ext>
            </a:extLst>
          </p:cNvPr>
          <p:cNvSpPr/>
          <p:nvPr/>
        </p:nvSpPr>
        <p:spPr>
          <a:xfrm>
            <a:off x="5929322" y="4643446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28F1F397-5F51-A2F1-C867-2C167C90512C}"/>
              </a:ext>
            </a:extLst>
          </p:cNvPr>
          <p:cNvSpPr/>
          <p:nvPr/>
        </p:nvSpPr>
        <p:spPr>
          <a:xfrm>
            <a:off x="5929322" y="3714752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иугольник 13">
            <a:extLst>
              <a:ext uri="{FF2B5EF4-FFF2-40B4-BE49-F238E27FC236}">
                <a16:creationId xmlns:a16="http://schemas.microsoft.com/office/drawing/2014/main" id="{38464CC9-E15A-F5F3-1318-DD3142A057E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2636838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3х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5" name="Пятиугольник 14">
            <a:extLst>
              <a:ext uri="{FF2B5EF4-FFF2-40B4-BE49-F238E27FC236}">
                <a16:creationId xmlns:a16="http://schemas.microsoft.com/office/drawing/2014/main" id="{AA25E8AA-766C-EAFA-2560-D68241A3FBF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35734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-5х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6" name="Пятиугольник 15">
            <a:extLst>
              <a:ext uri="{FF2B5EF4-FFF2-40B4-BE49-F238E27FC236}">
                <a16:creationId xmlns:a16="http://schemas.microsoft.com/office/drawing/2014/main" id="{7AB4F110-D306-A0A0-EFBB-4310687BB14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88125" y="4508500"/>
            <a:ext cx="2000250" cy="720725"/>
          </a:xfrm>
          <a:prstGeom prst="homePlate">
            <a:avLst>
              <a:gd name="adj" fmla="val 4955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Х= -5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E0686635-AE78-400F-1E5C-48648CC87E60}"/>
              </a:ext>
            </a:extLst>
          </p:cNvPr>
          <p:cNvSpPr/>
          <p:nvPr/>
        </p:nvSpPr>
        <p:spPr>
          <a:xfrm>
            <a:off x="2357438" y="17859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88903A2-2DD8-7108-DF59-0EB9EE45BE1B}"/>
              </a:ext>
            </a:extLst>
          </p:cNvPr>
          <p:cNvSpPr/>
          <p:nvPr/>
        </p:nvSpPr>
        <p:spPr>
          <a:xfrm>
            <a:off x="4071938" y="1785938"/>
            <a:ext cx="1643062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61B69850-87D3-5641-129D-9475900E3626}"/>
              </a:ext>
            </a:extLst>
          </p:cNvPr>
          <p:cNvSpPr/>
          <p:nvPr/>
        </p:nvSpPr>
        <p:spPr>
          <a:xfrm>
            <a:off x="6429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C80216B4-4F3A-80F3-6FA5-8C22AB5F7535}"/>
              </a:ext>
            </a:extLst>
          </p:cNvPr>
          <p:cNvSpPr/>
          <p:nvPr/>
        </p:nvSpPr>
        <p:spPr>
          <a:xfrm>
            <a:off x="23574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D456487B-F32D-972C-C18A-6C8D02E94A6B}"/>
              </a:ext>
            </a:extLst>
          </p:cNvPr>
          <p:cNvSpPr/>
          <p:nvPr/>
        </p:nvSpPr>
        <p:spPr>
          <a:xfrm>
            <a:off x="4071938" y="3571875"/>
            <a:ext cx="1643062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</a:p>
        </p:txBody>
      </p:sp>
      <p:sp>
        <p:nvSpPr>
          <p:cNvPr id="17" name="Горизонтальный свиток 16">
            <a:extLst>
              <a:ext uri="{FF2B5EF4-FFF2-40B4-BE49-F238E27FC236}">
                <a16:creationId xmlns:a16="http://schemas.microsoft.com/office/drawing/2014/main" id="{B349BA1E-90F6-D1D5-E573-D4982A8AA7FB}"/>
              </a:ext>
            </a:extLst>
          </p:cNvPr>
          <p:cNvSpPr/>
          <p:nvPr/>
        </p:nvSpPr>
        <p:spPr>
          <a:xfrm>
            <a:off x="571500" y="214313"/>
            <a:ext cx="8072438" cy="1357312"/>
          </a:xfrm>
          <a:prstGeom prst="horizontalScroll">
            <a:avLst>
              <a:gd name="adj" fmla="val 1509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rgbClr val="0033CC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ru-RU" sz="24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Укажите график какой прямой параллелен оси </a:t>
            </a:r>
            <a:r>
              <a:rPr lang="ru-RU" sz="2400" b="1" dirty="0" err="1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оу</a:t>
            </a:r>
            <a:endParaRPr lang="ru-RU" sz="2400" b="1" dirty="0">
              <a:solidFill>
                <a:srgbClr val="0033CC"/>
              </a:solidFill>
              <a:latin typeface="Comic Sans MS" pitchFamily="66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rgbClr val="0033CC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b="1" dirty="0">
              <a:solidFill>
                <a:srgbClr val="71481C"/>
              </a:solidFill>
              <a:cs typeface="Arial" charset="0"/>
            </a:endParaRPr>
          </a:p>
        </p:txBody>
      </p:sp>
      <p:pic>
        <p:nvPicPr>
          <p:cNvPr id="8214" name="Picture 31" descr="Компьютер4">
            <a:extLst>
              <a:ext uri="{FF2B5EF4-FFF2-40B4-BE49-F238E27FC236}">
                <a16:creationId xmlns:a16="http://schemas.microsoft.com/office/drawing/2014/main" id="{A041E75F-502E-6CF2-0238-DCEADD7A8A6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800725"/>
            <a:ext cx="14478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5" name="Picture 32" descr="Знак вопроса2">
            <a:extLst>
              <a:ext uri="{FF2B5EF4-FFF2-40B4-BE49-F238E27FC236}">
                <a16:creationId xmlns:a16="http://schemas.microsoft.com/office/drawing/2014/main" id="{8EF8F934-3595-2FD2-1EB5-FDE526DD2DC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5" grpId="0" animBg="1" autoUpdateAnimBg="0"/>
      <p:bldP spid="16" grpId="0" animBg="1" autoUpdateAnimBg="0"/>
      <p:bldP spid="1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4AE27D9B-77FE-9242-ECD8-772C93D17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ПРОВЕРИМ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id="{A1BB10B8-AD23-677F-91C5-61A157A7842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196975"/>
          <a:ext cx="7786688" cy="5851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у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5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-5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х</a:t>
                      </a:r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0534" name="Нижний колонтитул 3">
            <a:extLst>
              <a:ext uri="{FF2B5EF4-FFF2-40B4-BE49-F238E27FC236}">
                <a16:creationId xmlns:a16="http://schemas.microsoft.com/office/drawing/2014/main" id="{29E1DF76-D1F5-3C3D-2630-9D0819AB2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203575" y="6381750"/>
            <a:ext cx="2816225" cy="33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10535" name="Номер слайда 4">
            <a:extLst>
              <a:ext uri="{FF2B5EF4-FFF2-40B4-BE49-F238E27FC236}">
                <a16:creationId xmlns:a16="http://schemas.microsoft.com/office/drawing/2014/main" id="{58390388-15BA-A686-FBC4-A11B6A53E0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3FE3DC-6CDA-414F-9D2F-E7E15C19C5F4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8D742FA-C547-7D22-89F8-D7096B380C7D}"/>
              </a:ext>
            </a:extLst>
          </p:cNvPr>
          <p:cNvCxnSpPr/>
          <p:nvPr/>
        </p:nvCxnSpPr>
        <p:spPr>
          <a:xfrm>
            <a:off x="539750" y="4149725"/>
            <a:ext cx="770413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B68A80DF-5B9A-44D1-03A8-40AAE6442BB6}"/>
              </a:ext>
            </a:extLst>
          </p:cNvPr>
          <p:cNvCxnSpPr/>
          <p:nvPr/>
        </p:nvCxnSpPr>
        <p:spPr>
          <a:xfrm rot="5400000" flipH="1" flipV="1">
            <a:off x="1439069" y="4112419"/>
            <a:ext cx="5832475" cy="158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F32F40FC-18C8-13CC-78D5-087BDD755841}"/>
              </a:ext>
            </a:extLst>
          </p:cNvPr>
          <p:cNvCxnSpPr/>
          <p:nvPr/>
        </p:nvCxnSpPr>
        <p:spPr>
          <a:xfrm rot="5400000">
            <a:off x="-504031" y="3969544"/>
            <a:ext cx="482441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5" descr="http://im4-tub-ru.yandex.net/i?id=113242622-71-72">
            <a:extLst>
              <a:ext uri="{FF2B5EF4-FFF2-40B4-BE49-F238E27FC236}">
                <a16:creationId xmlns:a16="http://schemas.microsoft.com/office/drawing/2014/main" id="{AA8FAD1E-E5E1-BDDF-C40A-5164E47DB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51133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6D6ED9C-B24C-EF44-5C9F-3F813E01A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28625"/>
            <a:ext cx="7572375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В3</a:t>
            </a:r>
            <a:r>
              <a:rPr lang="ru-RU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9" name="Блок-схема: альтернативный процесс 8">
            <a:hlinkClick r:id="rId4" action="ppaction://hlinksldjump"/>
            <a:extLst>
              <a:ext uri="{FF2B5EF4-FFF2-40B4-BE49-F238E27FC236}">
                <a16:creationId xmlns:a16="http://schemas.microsoft.com/office/drawing/2014/main" id="{946C3547-5EF4-9969-8A39-CF19327463B2}"/>
              </a:ext>
            </a:extLst>
          </p:cNvPr>
          <p:cNvSpPr/>
          <p:nvPr/>
        </p:nvSpPr>
        <p:spPr>
          <a:xfrm>
            <a:off x="5929322" y="3714752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альтернативный процесс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7FDED71-F9AD-5419-EB1F-FA5589637F3F}"/>
              </a:ext>
            </a:extLst>
          </p:cNvPr>
          <p:cNvSpPr/>
          <p:nvPr/>
        </p:nvSpPr>
        <p:spPr>
          <a:xfrm>
            <a:off x="5929322" y="278605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ABFB14A0-6B74-E489-8F3F-7BC9DEC42EDA}"/>
              </a:ext>
            </a:extLst>
          </p:cNvPr>
          <p:cNvSpPr/>
          <p:nvPr/>
        </p:nvSpPr>
        <p:spPr>
          <a:xfrm>
            <a:off x="5929322" y="457200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иугольник 13">
            <a:extLst>
              <a:ext uri="{FF2B5EF4-FFF2-40B4-BE49-F238E27FC236}">
                <a16:creationId xmlns:a16="http://schemas.microsoft.com/office/drawing/2014/main" id="{43DD1CE2-6189-CC1F-EBA7-6A85D82F52D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16688" y="2636838"/>
            <a:ext cx="2000250" cy="727075"/>
          </a:xfrm>
          <a:prstGeom prst="homePlate">
            <a:avLst>
              <a:gd name="adj" fmla="val 49125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5х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5" name="Пятиугольник 14">
            <a:extLst>
              <a:ext uri="{FF2B5EF4-FFF2-40B4-BE49-F238E27FC236}">
                <a16:creationId xmlns:a16="http://schemas.microsoft.com/office/drawing/2014/main" id="{E621DAD0-02F5-3457-FF0E-C44C8D9E7C4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35734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У=-0,5х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6" name="Пятиугольник 15">
            <a:extLst>
              <a:ext uri="{FF2B5EF4-FFF2-40B4-BE49-F238E27FC236}">
                <a16:creationId xmlns:a16="http://schemas.microsoft.com/office/drawing/2014/main" id="{61624DAD-F317-70D5-9921-FCC6741BFB7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44370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У=7  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D7FDCFC7-446E-6975-E346-2466022E2329}"/>
              </a:ext>
            </a:extLst>
          </p:cNvPr>
          <p:cNvSpPr/>
          <p:nvPr/>
        </p:nvSpPr>
        <p:spPr>
          <a:xfrm>
            <a:off x="2357438" y="17859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6AA5D66-921F-9D21-2AE3-7F00B00D94F0}"/>
              </a:ext>
            </a:extLst>
          </p:cNvPr>
          <p:cNvSpPr/>
          <p:nvPr/>
        </p:nvSpPr>
        <p:spPr>
          <a:xfrm>
            <a:off x="6429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05973E10-A80F-CBE4-E2B4-196B9F43EDE1}"/>
              </a:ext>
            </a:extLst>
          </p:cNvPr>
          <p:cNvSpPr/>
          <p:nvPr/>
        </p:nvSpPr>
        <p:spPr>
          <a:xfrm>
            <a:off x="23574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A533E861-C4AD-1540-770C-93AB2B0371E5}"/>
              </a:ext>
            </a:extLst>
          </p:cNvPr>
          <p:cNvSpPr/>
          <p:nvPr/>
        </p:nvSpPr>
        <p:spPr>
          <a:xfrm>
            <a:off x="4071938" y="3571875"/>
            <a:ext cx="1643062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</a:p>
        </p:txBody>
      </p:sp>
      <p:sp>
        <p:nvSpPr>
          <p:cNvPr id="17" name="Горизонтальный свиток 16">
            <a:extLst>
              <a:ext uri="{FF2B5EF4-FFF2-40B4-BE49-F238E27FC236}">
                <a16:creationId xmlns:a16="http://schemas.microsoft.com/office/drawing/2014/main" id="{68D4FDFE-E6DE-FE57-5DA2-48A34DA085ED}"/>
              </a:ext>
            </a:extLst>
          </p:cNvPr>
          <p:cNvSpPr/>
          <p:nvPr/>
        </p:nvSpPr>
        <p:spPr>
          <a:xfrm>
            <a:off x="571500" y="0"/>
            <a:ext cx="8072438" cy="1714500"/>
          </a:xfrm>
          <a:prstGeom prst="horizontalScroll">
            <a:avLst>
              <a:gd name="adj" fmla="val 1509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Укажите график какой прямой расположен в 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I </a:t>
            </a:r>
            <a:r>
              <a:rPr lang="ru-RU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 и 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III </a:t>
            </a:r>
            <a:r>
              <a:rPr lang="ru-RU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четверти</a:t>
            </a:r>
          </a:p>
        </p:txBody>
      </p:sp>
      <p:pic>
        <p:nvPicPr>
          <p:cNvPr id="11285" name="Picture 30" descr="Компьютер5">
            <a:extLst>
              <a:ext uri="{FF2B5EF4-FFF2-40B4-BE49-F238E27FC236}">
                <a16:creationId xmlns:a16="http://schemas.microsoft.com/office/drawing/2014/main" id="{8BB19298-6CB5-1C02-0C32-E293463F633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75" y="5373688"/>
            <a:ext cx="18637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6" name="Picture 31" descr="Знак вопроса1">
            <a:extLst>
              <a:ext uri="{FF2B5EF4-FFF2-40B4-BE49-F238E27FC236}">
                <a16:creationId xmlns:a16="http://schemas.microsoft.com/office/drawing/2014/main" id="{992C22F7-3127-EBCB-076F-611BFEA8657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5" grpId="0" animBg="1" autoUpdateAnimBg="0"/>
      <p:bldP spid="16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id="{F6A2AD86-3AE0-726C-BF8A-BD00DAC3C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ПРОВЕРИМ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id="{F889A32B-9ED9-D31D-9BFE-5DDA530911F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196975"/>
          <a:ext cx="7786688" cy="5851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у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5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х</a:t>
                      </a:r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3606" name="Нижний колонтитул 3">
            <a:extLst>
              <a:ext uri="{FF2B5EF4-FFF2-40B4-BE49-F238E27FC236}">
                <a16:creationId xmlns:a16="http://schemas.microsoft.com/office/drawing/2014/main" id="{BEDBF2F9-7B00-E039-72D3-CC0D06CAC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203575" y="6381750"/>
            <a:ext cx="2816225" cy="33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13607" name="Номер слайда 4">
            <a:extLst>
              <a:ext uri="{FF2B5EF4-FFF2-40B4-BE49-F238E27FC236}">
                <a16:creationId xmlns:a16="http://schemas.microsoft.com/office/drawing/2014/main" id="{1A8FE5FB-6E44-FDD1-9C38-83DA57BA3A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4D4ECC-8896-4FB6-9952-05D3AFF8192C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9B99E447-E3BE-7DB2-7704-4552B0BCA83E}"/>
              </a:ext>
            </a:extLst>
          </p:cNvPr>
          <p:cNvCxnSpPr/>
          <p:nvPr/>
        </p:nvCxnSpPr>
        <p:spPr>
          <a:xfrm>
            <a:off x="539750" y="4149725"/>
            <a:ext cx="770413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D134B06E-6066-C400-DD2B-2E14375F47DF}"/>
              </a:ext>
            </a:extLst>
          </p:cNvPr>
          <p:cNvCxnSpPr/>
          <p:nvPr/>
        </p:nvCxnSpPr>
        <p:spPr>
          <a:xfrm rot="5400000" flipH="1" flipV="1">
            <a:off x="1439069" y="4112419"/>
            <a:ext cx="5832475" cy="158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CF6D1716-C0C8-90F2-BFA0-6DEBCD3D9FF6}"/>
              </a:ext>
            </a:extLst>
          </p:cNvPr>
          <p:cNvCxnSpPr/>
          <p:nvPr/>
        </p:nvCxnSpPr>
        <p:spPr>
          <a:xfrm rot="5400000">
            <a:off x="1691481" y="3212307"/>
            <a:ext cx="5400675" cy="15128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5" descr="http://im4-tub-ru.yandex.net/i?id=113242622-71-72">
            <a:extLst>
              <a:ext uri="{FF2B5EF4-FFF2-40B4-BE49-F238E27FC236}">
                <a16:creationId xmlns:a16="http://schemas.microsoft.com/office/drawing/2014/main" id="{27FF948F-CF28-F018-4570-773F809EC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33600"/>
            <a:ext cx="511333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390086-E1AD-745E-9A62-E7A8B16B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428625"/>
            <a:ext cx="7572375" cy="7858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В5.</a:t>
            </a:r>
          </a:p>
        </p:txBody>
      </p:sp>
      <p:sp>
        <p:nvSpPr>
          <p:cNvPr id="11" name="Блок-схема: альтернативный процесс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E0E0550-8762-0BC0-8727-BD7F91214D5E}"/>
              </a:ext>
            </a:extLst>
          </p:cNvPr>
          <p:cNvSpPr/>
          <p:nvPr/>
        </p:nvSpPr>
        <p:spPr>
          <a:xfrm>
            <a:off x="5929322" y="4572008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AFB127D1-B86C-A460-6449-3C075B982AEE}"/>
              </a:ext>
            </a:extLst>
          </p:cNvPr>
          <p:cNvSpPr/>
          <p:nvPr/>
        </p:nvSpPr>
        <p:spPr>
          <a:xfrm>
            <a:off x="5883284" y="3736977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ятиугольник 13">
            <a:extLst>
              <a:ext uri="{FF2B5EF4-FFF2-40B4-BE49-F238E27FC236}">
                <a16:creationId xmlns:a16="http://schemas.microsoft.com/office/drawing/2014/main" id="{44FA1ADD-9791-D2CC-467D-1BC7077D0C0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2565400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</a:t>
            </a:r>
            <a:r>
              <a:rPr lang="en-US" altLang="ru-RU" sz="1800" b="1">
                <a:latin typeface="Arial" panose="020B0604020202020204" pitchFamily="34" charset="0"/>
              </a:rPr>
              <a:t>1</a:t>
            </a:r>
            <a:r>
              <a:rPr lang="ru-RU" altLang="ru-RU" sz="1800" b="1">
                <a:latin typeface="Arial" panose="020B0604020202020204" pitchFamily="34" charset="0"/>
              </a:rPr>
              <a:t>5х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15" name="Пятиугольник 14">
            <a:extLst>
              <a:ext uri="{FF2B5EF4-FFF2-40B4-BE49-F238E27FC236}">
                <a16:creationId xmlns:a16="http://schemas.microsoft.com/office/drawing/2014/main" id="{20AABEB7-3965-83A6-56D9-A7B7F30F9B4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88125" y="3573463"/>
            <a:ext cx="2000250" cy="714375"/>
          </a:xfrm>
          <a:prstGeom prst="homePlate">
            <a:avLst>
              <a:gd name="adj" fmla="val 49998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 </a:t>
            </a:r>
            <a:r>
              <a:rPr lang="en-US" altLang="ru-RU" sz="1800" b="1">
                <a:latin typeface="Arial" panose="020B0604020202020204" pitchFamily="34" charset="0"/>
              </a:rPr>
              <a:t>- 1</a:t>
            </a:r>
            <a:r>
              <a:rPr lang="ru-RU" altLang="ru-RU" sz="1800" b="1">
                <a:latin typeface="Arial" panose="020B0604020202020204" pitchFamily="34" charset="0"/>
              </a:rPr>
              <a:t>5</a:t>
            </a:r>
            <a:endParaRPr lang="en-US" altLang="ru-RU" sz="1800" b="1">
              <a:latin typeface="Arial" panose="020B0604020202020204" pitchFamily="34" charset="0"/>
            </a:endParaRPr>
          </a:p>
        </p:txBody>
      </p:sp>
      <p:sp>
        <p:nvSpPr>
          <p:cNvPr id="16" name="Пятиугольник 15">
            <a:extLst>
              <a:ext uri="{FF2B5EF4-FFF2-40B4-BE49-F238E27FC236}">
                <a16:creationId xmlns:a16="http://schemas.microsoft.com/office/drawing/2014/main" id="{F8987391-8135-082F-86B9-791DA4A32473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588125" y="4508500"/>
            <a:ext cx="2000250" cy="719138"/>
          </a:xfrm>
          <a:prstGeom prst="homePlate">
            <a:avLst>
              <a:gd name="adj" fmla="val 49667"/>
            </a:avLst>
          </a:prstGeom>
          <a:solidFill>
            <a:srgbClr val="E3BC92"/>
          </a:solidFill>
          <a:ln w="25400" algn="ctr">
            <a:solidFill>
              <a:srgbClr val="D19049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У=</a:t>
            </a:r>
            <a:r>
              <a:rPr lang="en-US" altLang="ru-RU" sz="1800" b="1">
                <a:latin typeface="Arial" panose="020B0604020202020204" pitchFamily="34" charset="0"/>
              </a:rPr>
              <a:t>1</a:t>
            </a:r>
            <a:r>
              <a:rPr lang="ru-RU" altLang="ru-RU" sz="1800" b="1">
                <a:latin typeface="Arial" panose="020B0604020202020204" pitchFamily="34" charset="0"/>
              </a:rPr>
              <a:t> 5</a:t>
            </a:r>
            <a:endParaRPr lang="en-US" altLang="ru-RU" sz="18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ru-RU" sz="1800">
              <a:latin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6A69965E-A8CD-21DF-33EB-4E9B31FBAB1B}"/>
              </a:ext>
            </a:extLst>
          </p:cNvPr>
          <p:cNvSpPr/>
          <p:nvPr/>
        </p:nvSpPr>
        <p:spPr>
          <a:xfrm>
            <a:off x="2357438" y="3571875"/>
            <a:ext cx="1714500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DA36EFE5-04E7-5FE2-2B13-EF41C2F08240}"/>
              </a:ext>
            </a:extLst>
          </p:cNvPr>
          <p:cNvSpPr/>
          <p:nvPr/>
        </p:nvSpPr>
        <p:spPr>
          <a:xfrm>
            <a:off x="4071938" y="3571875"/>
            <a:ext cx="1643062" cy="1785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</a:p>
        </p:txBody>
      </p:sp>
      <p:sp>
        <p:nvSpPr>
          <p:cNvPr id="17" name="Горизонтальный свиток 16">
            <a:extLst>
              <a:ext uri="{FF2B5EF4-FFF2-40B4-BE49-F238E27FC236}">
                <a16:creationId xmlns:a16="http://schemas.microsoft.com/office/drawing/2014/main" id="{894F3C74-8794-D73E-B25F-B3CA4938AA79}"/>
              </a:ext>
            </a:extLst>
          </p:cNvPr>
          <p:cNvSpPr/>
          <p:nvPr/>
        </p:nvSpPr>
        <p:spPr>
          <a:xfrm>
            <a:off x="500063" y="0"/>
            <a:ext cx="8072437" cy="1571625"/>
          </a:xfrm>
          <a:prstGeom prst="horizontalScroll">
            <a:avLst>
              <a:gd name="adj" fmla="val 1509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3200" b="1" dirty="0">
              <a:solidFill>
                <a:srgbClr val="0033CC"/>
              </a:solidFill>
              <a:latin typeface="Comic Sans MS" pitchFamily="66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ru-RU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Укажите график какой прямой расположен в 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I </a:t>
            </a:r>
            <a:r>
              <a:rPr lang="ru-RU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 и 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II </a:t>
            </a:r>
            <a:r>
              <a:rPr lang="ru-RU" sz="3200" b="1" dirty="0">
                <a:solidFill>
                  <a:srgbClr val="0033CC"/>
                </a:solidFill>
                <a:latin typeface="Comic Sans MS" pitchFamily="66" charset="0"/>
                <a:cs typeface="Arial" charset="0"/>
              </a:rPr>
              <a:t>четверти</a:t>
            </a:r>
          </a:p>
          <a:p>
            <a:pPr algn="ctr" eaLnBrk="1" hangingPunct="1">
              <a:defRPr/>
            </a:pPr>
            <a:endParaRPr lang="ru-RU" sz="3200" b="1" dirty="0">
              <a:solidFill>
                <a:srgbClr val="0033CC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Блок-схема: альтернативный процесс 11">
            <a:hlinkClick r:id="rId4" action="ppaction://hlinksldjump"/>
            <a:extLst>
              <a:ext uri="{FF2B5EF4-FFF2-40B4-BE49-F238E27FC236}">
                <a16:creationId xmlns:a16="http://schemas.microsoft.com/office/drawing/2014/main" id="{862315CD-D58C-9B4D-0176-8346B4ABFB19}"/>
              </a:ext>
            </a:extLst>
          </p:cNvPr>
          <p:cNvSpPr/>
          <p:nvPr/>
        </p:nvSpPr>
        <p:spPr>
          <a:xfrm>
            <a:off x="5883284" y="2728914"/>
            <a:ext cx="571504" cy="4286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55" name="Picture 32" descr="Компьютер1">
            <a:extLst>
              <a:ext uri="{FF2B5EF4-FFF2-40B4-BE49-F238E27FC236}">
                <a16:creationId xmlns:a16="http://schemas.microsoft.com/office/drawing/2014/main" id="{5057F068-8F3E-1D27-A4F6-7D3BF9A4E45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300663"/>
            <a:ext cx="7905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6" name="Picture 33" descr="Знак вопроса1">
            <a:extLst>
              <a:ext uri="{FF2B5EF4-FFF2-40B4-BE49-F238E27FC236}">
                <a16:creationId xmlns:a16="http://schemas.microsoft.com/office/drawing/2014/main" id="{EA6666FC-680D-2F82-F451-9E1B4A66BB7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4B74B57-C03D-A6CD-8BDE-43337AE6FB36}"/>
              </a:ext>
            </a:extLst>
          </p:cNvPr>
          <p:cNvSpPr/>
          <p:nvPr/>
        </p:nvSpPr>
        <p:spPr>
          <a:xfrm>
            <a:off x="2357438" y="1785938"/>
            <a:ext cx="1714500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53FCAA56-8CCA-9665-C81D-8CE6E1320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ПРОВЕРИМ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id="{A2C5462A-177C-6616-9B04-E8C32151C76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196975"/>
          <a:ext cx="7786688" cy="5851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66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6572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у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15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0</a:t>
                      </a:r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х</a:t>
                      </a:r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72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11" marB="4571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6678" name="Нижний колонтитул 3">
            <a:extLst>
              <a:ext uri="{FF2B5EF4-FFF2-40B4-BE49-F238E27FC236}">
                <a16:creationId xmlns:a16="http://schemas.microsoft.com/office/drawing/2014/main" id="{5A4B8C92-C553-EB12-BC7D-252A0C1F4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203575" y="6381750"/>
            <a:ext cx="2816225" cy="33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ru-RU" sz="120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16679" name="Номер слайда 4">
            <a:extLst>
              <a:ext uri="{FF2B5EF4-FFF2-40B4-BE49-F238E27FC236}">
                <a16:creationId xmlns:a16="http://schemas.microsoft.com/office/drawing/2014/main" id="{D2C8D186-B1DD-4E6C-469A-110C9520CD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870345-28C7-4108-AC6D-352515D9B4BB}" type="slidenum">
              <a:rPr lang="ru-RU" altLang="ru-RU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07318477-DA83-ADC6-A6BF-8090BB00F894}"/>
              </a:ext>
            </a:extLst>
          </p:cNvPr>
          <p:cNvCxnSpPr/>
          <p:nvPr/>
        </p:nvCxnSpPr>
        <p:spPr>
          <a:xfrm>
            <a:off x="539750" y="4149725"/>
            <a:ext cx="770413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C69EE7ED-B1BA-2F38-0745-DB324B52DF06}"/>
              </a:ext>
            </a:extLst>
          </p:cNvPr>
          <p:cNvCxnSpPr/>
          <p:nvPr/>
        </p:nvCxnSpPr>
        <p:spPr>
          <a:xfrm rot="5400000" flipH="1" flipV="1">
            <a:off x="1439069" y="4112419"/>
            <a:ext cx="5832475" cy="158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6357CC84-8BBC-2391-78FF-470FBE13D1CC}"/>
              </a:ext>
            </a:extLst>
          </p:cNvPr>
          <p:cNvCxnSpPr/>
          <p:nvPr/>
        </p:nvCxnSpPr>
        <p:spPr>
          <a:xfrm>
            <a:off x="900113" y="2276475"/>
            <a:ext cx="6840537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1123</TotalTime>
  <Words>404</Words>
  <Application>Microsoft Office PowerPoint</Application>
  <PresentationFormat>Экран (4:3)</PresentationFormat>
  <Paragraphs>207</Paragraphs>
  <Slides>20</Slides>
  <Notes>10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Comic Sans MS</vt:lpstr>
      <vt:lpstr>Тема Office</vt:lpstr>
      <vt:lpstr>Презентация PowerPoint</vt:lpstr>
      <vt:lpstr>В1.</vt:lpstr>
      <vt:lpstr>ПРОВЕРИМ</vt:lpstr>
      <vt:lpstr>В2.</vt:lpstr>
      <vt:lpstr>ПРОВЕРИМ</vt:lpstr>
      <vt:lpstr>В3.</vt:lpstr>
      <vt:lpstr>ПРОВЕРИМ</vt:lpstr>
      <vt:lpstr>В5.</vt:lpstr>
      <vt:lpstr>ПРОВЕРИМ</vt:lpstr>
      <vt:lpstr>В6.</vt:lpstr>
      <vt:lpstr>В4.</vt:lpstr>
      <vt:lpstr>ПРОВЕРИМ</vt:lpstr>
      <vt:lpstr>Юный  друг, с  тобой  было очень  интересно!</vt:lpstr>
      <vt:lpstr>До встречи, юный друг! </vt:lpstr>
      <vt:lpstr>Презентация PowerPoint</vt:lpstr>
      <vt:lpstr>Выберите</vt:lpstr>
      <vt:lpstr>Выберите</vt:lpstr>
      <vt:lpstr>Найдите</vt:lpstr>
      <vt:lpstr>Найдите</vt:lpstr>
      <vt:lpstr>Самостоятельная работа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Натуральные числа</dc:title>
  <dc:creator>Королькова Наталья</dc:creator>
  <cp:lastModifiedBy>OsmininaVictoria@outlook.com</cp:lastModifiedBy>
  <cp:revision>164</cp:revision>
  <dcterms:created xsi:type="dcterms:W3CDTF">2008-04-16T05:52:37Z</dcterms:created>
  <dcterms:modified xsi:type="dcterms:W3CDTF">2022-11-07T10:18:54Z</dcterms:modified>
</cp:coreProperties>
</file>