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217E2C-227E-44AE-A74E-7A9872F7DD1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851078-F12E-4ACE-AC9A-CEA23F06D7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7.wdp"/><Relationship Id="rId4" Type="http://schemas.openxmlformats.org/officeDocument/2006/relationships/image" Target="../media/image7.png"/><Relationship Id="rId9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microsoft.com/office/2007/relationships/hdphoto" Target="../media/hdphoto10.wdp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14.wdp"/><Relationship Id="rId4" Type="http://schemas.openxmlformats.org/officeDocument/2006/relationships/image" Target="../media/image19.png"/><Relationship Id="rId9" Type="http://schemas.microsoft.com/office/2007/relationships/hdphoto" Target="../media/hdphoto1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17.wdp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microsoft.com/office/2007/relationships/hdphoto" Target="../media/hdphoto18.wdp"/><Relationship Id="rId4" Type="http://schemas.openxmlformats.org/officeDocument/2006/relationships/image" Target="../media/image23.png"/><Relationship Id="rId9" Type="http://schemas.microsoft.com/office/2007/relationships/hdphoto" Target="../media/hdphoto19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784976" cy="5328591"/>
          </a:xfrm>
        </p:spPr>
        <p:txBody>
          <a:bodyPr>
            <a:normAutofit lnSpcReduction="10000"/>
          </a:bodyPr>
          <a:lstStyle/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Интерактивная игра для детей среднего дошкольного возраста   «Четвёртый  лишний»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Подготовила воспитатель:</a:t>
            </a:r>
          </a:p>
          <a:p>
            <a:r>
              <a:rPr lang="ru-RU" dirty="0" smtClean="0"/>
              <a:t>                                                             Чеботарева Н.Д.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5" y="188641"/>
            <a:ext cx="8856984" cy="9361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детский сад « Голубые дорожки»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г.Волгодонска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Что лишнее\титульник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412" b="97059" l="1351" r="97297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608364"/>
            <a:ext cx="2864226" cy="31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23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496944" cy="4824536"/>
          </a:xfrm>
        </p:spPr>
        <p:txBody>
          <a:bodyPr/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азвивать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классифицировать предметы по существенному признаку, обобщать.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-Развитие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мышления и внимания дошкольников.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-Развивать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детей классифицировать предметы по одному признаку.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2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Что лишнее\лим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17" b="95987" l="4250" r="9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49866"/>
            <a:ext cx="2952328" cy="220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Что лишнее\помидор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30" b="98962" l="10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2458067" cy="231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Что лишнее\яблоко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769" b="9623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42" y="3789040"/>
            <a:ext cx="3167117" cy="25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Что лишнее\груш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7111" y1="10083" x2="67111" y2="10083"/>
                        <a14:foregroundMark x1="67778" y1="18083" x2="67778" y2="18083"/>
                        <a14:foregroundMark x1="82000" y1="27167" x2="82000" y2="27167"/>
                        <a14:foregroundMark x1="79889" y1="18083" x2="79889" y2="18083"/>
                        <a14:foregroundMark x1="77000" y1="13250" x2="77000" y2="13250"/>
                        <a14:foregroundMark x1="49333" y1="8500" x2="49333" y2="8500"/>
                        <a14:foregroundMark x1="52889" y1="4750" x2="52889" y2="4750"/>
                        <a14:foregroundMark x1="56444" y1="3667" x2="56444" y2="3667"/>
                        <a14:foregroundMark x1="94111" y1="26583" x2="94111" y2="26583"/>
                        <a14:foregroundMark x1="84889" y1="19667" x2="84889" y2="19667"/>
                        <a14:foregroundMark x1="74222" y1="22333" x2="74222" y2="22333"/>
                        <a14:foregroundMark x1="70667" y1="15917" x2="70667" y2="15917"/>
                        <a14:foregroundMark x1="90556" y1="34583" x2="90556" y2="34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450507"/>
            <a:ext cx="2144668" cy="28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0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Что лишнее\сто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" b="98047" l="0" r="960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41040"/>
            <a:ext cx="2139280" cy="213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Что лишнее\стул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89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40511"/>
            <a:ext cx="2324980" cy="294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Что лишнее\кровать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6429" l="0" r="989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457283"/>
            <a:ext cx="2740050" cy="202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Что лишнее\тарелка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96" b="89844" l="1172" r="100000">
                        <a14:foregroundMark x1="50586" y1="79167" x2="50586" y2="79167"/>
                        <a14:foregroundMark x1="30078" y1="71615" x2="30078" y2="71615"/>
                        <a14:foregroundMark x1="63672" y1="78385" x2="63672" y2="78385"/>
                        <a14:foregroundMark x1="69922" y1="75000" x2="69922" y2="75000"/>
                        <a14:foregroundMark x1="78125" y1="70052" x2="78125" y2="70052"/>
                        <a14:foregroundMark x1="26172" y1="69010" x2="26172" y2="69010"/>
                        <a14:foregroundMark x1="80664" y1="65885" x2="80664" y2="65885"/>
                        <a14:foregroundMark x1="20703" y1="68229" x2="20703" y2="682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46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Что лишнее\соба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98187"/>
            <a:ext cx="2993829" cy="212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Что лишнее\олень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79417"/>
            <a:ext cx="3525584" cy="390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Что лишнее\коров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5782"/>
            <a:ext cx="3059832" cy="317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Что лишнее\кошк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2344" y="239084"/>
            <a:ext cx="1559247" cy="234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89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Что лишнее\воробей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68" b="93220" l="3044" r="93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741" y="443600"/>
            <a:ext cx="2736304" cy="245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Что лишнее\коровк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9289" y="764703"/>
            <a:ext cx="2786485" cy="18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Что лишнее\муравей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977" b="89773" l="2778" r="96732">
                        <a14:foregroundMark x1="84804" y1="35795" x2="84804" y2="35795"/>
                        <a14:foregroundMark x1="78922" y1="40720" x2="78922" y2="40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331" y="3343340"/>
            <a:ext cx="3600400" cy="310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Что лишнее\пчела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09" y="3714907"/>
            <a:ext cx="3312368" cy="236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8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Что лишнее\колгот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65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73472">
            <a:off x="4145125" y="51887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Что лишнее\платье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24" b="89822" l="0" r="987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5406" y="2755172"/>
            <a:ext cx="2593057" cy="329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Что лишнее\рубашка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8" b="97713" l="3140" r="994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897" y="764704"/>
            <a:ext cx="2119817" cy="280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Что лишнее\туфли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89933" l="977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37112"/>
            <a:ext cx="2196460" cy="19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9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Что лишнее\сапог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1990" y="863355"/>
            <a:ext cx="2016224" cy="210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Что лишнее\тапоч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677" r="897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95" y="980728"/>
            <a:ext cx="264663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Что лишнее\кроссовки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1990" y="4221088"/>
            <a:ext cx="2276772" cy="175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Что лишнее\платье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3346054"/>
            <a:ext cx="2769765" cy="276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Что лишнее\тапочки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677" r="897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92896">
            <a:off x="1120323" y="357245"/>
            <a:ext cx="2722545" cy="192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0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712967" cy="1944216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pPr marL="0" indent="0" algn="ctr">
              <a:buNone/>
            </a:pPr>
            <a:r>
              <a:rPr lang="ru-RU" sz="5400" b="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7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</TotalTime>
  <Words>66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Муниципальное бюджетное дошкольное образовательное учреждение  детский сад « Голубые дорожки» г.Волгодонска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</dc:title>
  <dc:creator>User</dc:creator>
  <cp:lastModifiedBy>User</cp:lastModifiedBy>
  <cp:revision>11</cp:revision>
  <dcterms:created xsi:type="dcterms:W3CDTF">2022-04-19T19:38:14Z</dcterms:created>
  <dcterms:modified xsi:type="dcterms:W3CDTF">2022-11-07T19:38:46Z</dcterms:modified>
</cp:coreProperties>
</file>