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6" r:id="rId2"/>
    <p:sldId id="310" r:id="rId3"/>
    <p:sldId id="300" r:id="rId4"/>
    <p:sldId id="312" r:id="rId5"/>
    <p:sldId id="307" r:id="rId6"/>
    <p:sldId id="291" r:id="rId7"/>
    <p:sldId id="262" r:id="rId8"/>
    <p:sldId id="268" r:id="rId9"/>
    <p:sldId id="269" r:id="rId10"/>
    <p:sldId id="308" r:id="rId11"/>
    <p:sldId id="294" r:id="rId12"/>
    <p:sldId id="272" r:id="rId13"/>
    <p:sldId id="273" r:id="rId14"/>
    <p:sldId id="278" r:id="rId15"/>
    <p:sldId id="281" r:id="rId16"/>
    <p:sldId id="282" r:id="rId17"/>
    <p:sldId id="298" r:id="rId18"/>
    <p:sldId id="306" r:id="rId19"/>
    <p:sldId id="31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FFFF"/>
    <a:srgbClr val="BF0F99"/>
    <a:srgbClr val="FF3300"/>
    <a:srgbClr val="000000"/>
    <a:srgbClr val="CC3300"/>
    <a:srgbClr val="FF66FF"/>
    <a:srgbClr val="CCCCFF"/>
    <a:srgbClr val="CC6600"/>
    <a:srgbClr val="15B9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24" autoAdjust="0"/>
    <p:restoredTop sz="94660"/>
  </p:normalViewPr>
  <p:slideViewPr>
    <p:cSldViewPr>
      <p:cViewPr varScale="1">
        <p:scale>
          <a:sx n="83" d="100"/>
          <a:sy n="83" d="100"/>
        </p:scale>
        <p:origin x="-15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3D3B41-B129-4769-9D8E-9A40564D3328}" type="datetimeFigureOut">
              <a:rPr lang="ru-RU" smtClean="0"/>
              <a:pPr/>
              <a:t>07.11.2022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0E6AC4-5F3D-4D03-9C6C-0BDBB43290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9455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Лёша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E6AC4-5F3D-4D03-9C6C-0BDBB4329022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/>
              <a:t> Густые, местами непроходимые леса этого заволжского края давали приют старообрядцам, гонимым патриархом Никоном, стрельцам во времена Петра I, крепостным, бежавшим от помещичьего произвола. В этих краях традиции древнерусского орнамента хорошо знали и использовали в декорировании прикладных изделий. Именно здесь родилась знаменитая хохломская роспись, в орнаментальных рисунках которой есть мотивы, восходящие к культуре древней Руси. В хохломской росписи сохранён характерный для </a:t>
            </a:r>
            <a:r>
              <a:rPr lang="ru-RU" sz="1200" dirty="0" err="1" smtClean="0"/>
              <a:t>древне-русского</a:t>
            </a:r>
            <a:r>
              <a:rPr lang="ru-RU" sz="1200" dirty="0" smtClean="0"/>
              <a:t> орнамента приём исполнения (свободное кистевое письмо), которое позволяет создавать разнообразные </a:t>
            </a:r>
            <a:r>
              <a:rPr lang="ru-RU" sz="1200" dirty="0" err="1" smtClean="0"/>
              <a:t>композиции.Соседство</a:t>
            </a:r>
            <a:r>
              <a:rPr lang="ru-RU" sz="1200" dirty="0" smtClean="0"/>
              <a:t> с Хохломой во многом определяет своеобразие росписи семёновской матрёшки.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E6AC4-5F3D-4D03-9C6C-0BDBB4329022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Для народной игрушки это не возраст. Самым древним куклам, найденным археологами, более трех тысяч лет!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E6AC4-5F3D-4D03-9C6C-0BDBB4329022}" type="slidenum">
              <a:rPr lang="ru-RU" smtClean="0">
                <a:solidFill>
                  <a:prstClr val="black"/>
                </a:solidFill>
              </a:rPr>
              <a:pPr/>
              <a:t>2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/>
              <a:t>. А когда Малютин расписал ее, получилась девочка в русском сарафане, в платочке, с петухом в руке. По преданию, кто-то, увидев куклу, смеясь воскликнул: «До чего похожа на нашу Матрену!» С тех пор и зовут эту игрушку матрешкой. 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E6AC4-5F3D-4D03-9C6C-0BDBB4329022}" type="slidenum">
              <a:rPr lang="ru-RU" smtClean="0">
                <a:solidFill>
                  <a:prstClr val="black"/>
                </a:solidFill>
              </a:rPr>
              <a:pPr/>
              <a:t>4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Но матрёшка не лентяйка, в руках у неё то серп и хлебные колосья, то уточка или петушок, то корзинка с грибами, ягодами или цветами. </a:t>
            </a:r>
            <a:br>
              <a:rPr lang="ru-RU" sz="1200" dirty="0" smtClean="0"/>
            </a:br>
            <a:r>
              <a:rPr lang="ru-RU" sz="1200" dirty="0" smtClean="0"/>
              <a:t>       Но главное — эта куколка с секретом! Внутри неё прячутся весёлые сестрички, </a:t>
            </a:r>
            <a:r>
              <a:rPr lang="ru-RU" sz="1200" dirty="0" err="1" smtClean="0"/>
              <a:t>мал-мала</a:t>
            </a:r>
            <a:r>
              <a:rPr lang="ru-RU" sz="1200" dirty="0" smtClean="0"/>
              <a:t> меньше.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E6AC4-5F3D-4D03-9C6C-0BDBB432902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Артём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E6AC4-5F3D-4D03-9C6C-0BDBB4329022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/>
              <a:t>Их уже много веков делают на Руси. Они бывают полыми внутри, и в большее вкладывается меньшее.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E6AC4-5F3D-4D03-9C6C-0BDBB4329022}" type="slidenum">
              <a:rPr lang="ru-RU" smtClean="0">
                <a:solidFill>
                  <a:prstClr val="black"/>
                </a:solidFill>
              </a:rPr>
              <a:pPr/>
              <a:t>10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/>
              <a:t>Есть матрешки, которых не расписывают красками, а украшают выжженными узорами. А порою матрешку Матреной и не назовешь! Это былинные богатыри, веселые музыканты, важные бояре, а то и цари. Теперь деревянные куклы как две капли воды похожи на известных людей. Стали матрешку золотить, да и весь ее традиционный облик изменился. Бывают матрешки крохотные, не больше наперстка, а есть и настоящие великаны — в метр высотой. Внутри такой «матрешки» спрятан не один десяток ее сестричек. Или братишек. </a:t>
            </a:r>
            <a:br>
              <a:rPr lang="ru-RU" sz="1200" dirty="0" smtClean="0"/>
            </a:br>
            <a:r>
              <a:rPr lang="ru-RU" sz="1200" dirty="0" smtClean="0"/>
              <a:t>       Матрешка уже стала одним из символов России. Но и современная девочка, баюкая свою любимую </a:t>
            </a:r>
            <a:r>
              <a:rPr lang="ru-RU" sz="1200" dirty="0" err="1" smtClean="0"/>
              <a:t>матрешечку</a:t>
            </a:r>
            <a:r>
              <a:rPr lang="ru-RU" sz="1200" dirty="0" smtClean="0"/>
              <a:t>, напевает: «Где же ты, куколка, была? Где же ты, барынька, была?»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E6AC4-5F3D-4D03-9C6C-0BDBB4329022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/>
              <a:t>А после её закрытия производство и роспись матрёшки освоили учебные показательные мастерские в Сергиевом Посаде, старинном центре по изготовлению игрушек. Именно здесь вскоре началось массовое производство этой игрушки, и был выбран тип матрёшки, которую называют Сергиево-Посадской или </a:t>
            </a:r>
            <a:r>
              <a:rPr lang="ru-RU" sz="1200" dirty="0" err="1" smtClean="0"/>
              <a:t>Загорской</a:t>
            </a:r>
            <a:r>
              <a:rPr lang="ru-RU" sz="1200" dirty="0" smtClean="0"/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E6AC4-5F3D-4D03-9C6C-0BDBB4329022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/>
              <a:t>.( )Получает второе рождение в недрах старинного игрушечного промысла, располагавшего многочисленными частными мастерскими, в которых работали искуснейшие потомственные мастера-игрушечники. Бурный расцвет искусства изготовления и росписи Сергиево-Посадской матрёшки в первые десятилетия XX века был настолько своеобразен, что определил стиль росписи матрёшки в России на многие годы.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E6AC4-5F3D-4D03-9C6C-0BDBB4329022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webartplus.narod.ru/mt21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Шли матрёшки по дорожке.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Было их немножечко.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Две Матрёны, три Матрёшки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И ещё </a:t>
            </a:r>
            <a:r>
              <a:rPr lang="ru-RU" b="1" dirty="0" err="1" smtClean="0">
                <a:solidFill>
                  <a:srgbClr val="002060"/>
                </a:solidFill>
              </a:rPr>
              <a:t>Матрёшечка</a:t>
            </a:r>
            <a:r>
              <a:rPr lang="ru-RU" b="1" dirty="0" smtClean="0">
                <a:solidFill>
                  <a:srgbClr val="002060"/>
                </a:solidFill>
              </a:rPr>
              <a:t>...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571612"/>
            <a:ext cx="8229600" cy="1470025"/>
          </a:xfrm>
        </p:spPr>
        <p:txBody>
          <a:bodyPr>
            <a:normAutofit/>
          </a:bodyPr>
          <a:lstStyle/>
          <a:p>
            <a:r>
              <a:rPr lang="ru-RU" sz="7200" dirty="0" smtClean="0"/>
              <a:t>Русская матрёшка</a:t>
            </a:r>
            <a:endParaRPr lang="ru-RU" sz="7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4857760"/>
            <a:ext cx="91440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                            </a:t>
            </a:r>
            <a:r>
              <a:rPr lang="ru-RU" sz="3200" dirty="0" smtClean="0"/>
              <a:t> </a:t>
            </a:r>
            <a:r>
              <a:rPr lang="ru-RU" sz="2400" b="1" dirty="0" smtClean="0"/>
              <a:t>Работу </a:t>
            </a:r>
            <a:r>
              <a:rPr lang="ru-RU" sz="2400" b="1" dirty="0" smtClean="0"/>
              <a:t>выполнил </a:t>
            </a:r>
            <a:r>
              <a:rPr lang="ru-RU" sz="2400" b="1" dirty="0" smtClean="0"/>
              <a:t>ученица </a:t>
            </a:r>
            <a:r>
              <a:rPr lang="ru-RU" sz="2400" b="1" dirty="0"/>
              <a:t>6 «а» класса</a:t>
            </a:r>
            <a:endParaRPr lang="ru-RU" sz="2400" b="1" dirty="0" smtClean="0"/>
          </a:p>
          <a:p>
            <a:r>
              <a:rPr lang="ru-RU" sz="2400" b="1" dirty="0" smtClean="0"/>
              <a:t>                                       </a:t>
            </a:r>
            <a:r>
              <a:rPr lang="ru-RU" sz="2400" b="1" dirty="0" smtClean="0"/>
              <a:t>ГБПОУ «МССУОР №1» </a:t>
            </a:r>
            <a:r>
              <a:rPr lang="ru-RU" sz="2400" b="1" dirty="0" smtClean="0"/>
              <a:t>Москомспорта</a:t>
            </a:r>
          </a:p>
          <a:p>
            <a:r>
              <a:rPr lang="ru-RU" sz="2400" b="1" dirty="0"/>
              <a:t>	</a:t>
            </a:r>
            <a:r>
              <a:rPr lang="ru-RU" sz="2400" b="1" dirty="0" smtClean="0"/>
              <a:t>	                          Матвеева Мария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                                                     </a:t>
            </a:r>
            <a:r>
              <a:rPr lang="ru-RU" sz="2400" b="1" dirty="0" smtClean="0"/>
              <a:t>                                  </a:t>
            </a:r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214950"/>
            <a:ext cx="9144000" cy="164305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FF"/>
                </a:solidFill>
              </a:rPr>
              <a:t>Прообразом матрешки могли послужить «</a:t>
            </a:r>
            <a:r>
              <a:rPr lang="ru-RU" dirty="0" err="1" smtClean="0">
                <a:solidFill>
                  <a:srgbClr val="FF00FF"/>
                </a:solidFill>
              </a:rPr>
              <a:t>Писанки</a:t>
            </a:r>
            <a:r>
              <a:rPr lang="ru-RU" dirty="0" smtClean="0">
                <a:solidFill>
                  <a:srgbClr val="FF00FF"/>
                </a:solidFill>
              </a:rPr>
              <a:t>» — деревянные, расписные пасхальные яйца.</a:t>
            </a:r>
            <a:endParaRPr lang="ru-RU" dirty="0">
              <a:solidFill>
                <a:srgbClr val="FF00FF"/>
              </a:solidFill>
            </a:endParaRPr>
          </a:p>
        </p:txBody>
      </p:sp>
      <p:pic>
        <p:nvPicPr>
          <p:cNvPr id="6" name="Содержимое 5" descr="99429be2e948acbf43ce3aedc5434d1b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5286381" y="0"/>
            <a:ext cx="3857620" cy="5214950"/>
          </a:xfrm>
        </p:spPr>
      </p:pic>
      <p:pic>
        <p:nvPicPr>
          <p:cNvPr id="5" name="Содержимое 3" descr="a23c9745601a.jpg"/>
          <p:cNvPicPr>
            <a:picLocks noGrp="1" noChangeAspect="1"/>
          </p:cNvPicPr>
          <p:nvPr>
            <p:ph sz="quarter" idx="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5357818" cy="5143512"/>
          </a:xfrm>
        </p:spPr>
      </p:pic>
    </p:spTree>
    <p:extLst>
      <p:ext uri="{BB962C8B-B14F-4D97-AF65-F5344CB8AC3E}">
        <p14:creationId xmlns:p14="http://schemas.microsoft.com/office/powerpoint/2010/main" val="360013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polhov13_1-800x600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000496" y="0"/>
            <a:ext cx="5143505" cy="6858000"/>
          </a:xfrm>
        </p:spPr>
      </p:pic>
      <p:pic>
        <p:nvPicPr>
          <p:cNvPr id="9" name="Содержимое 8" descr="img6.jpg"/>
          <p:cNvPicPr>
            <a:picLocks noGrp="1" noChangeAspect="1"/>
          </p:cNvPicPr>
          <p:nvPr>
            <p:ph sz="quarter" idx="1"/>
          </p:nvPr>
        </p:nvPicPr>
        <p:blipFill>
          <a:blip r:embed="rId4"/>
          <a:stretch>
            <a:fillRect/>
          </a:stretch>
        </p:blipFill>
        <p:spPr>
          <a:xfrm>
            <a:off x="33204" y="-99392"/>
            <a:ext cx="4357686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58924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FFFF"/>
                </a:solidFill>
              </a:rPr>
              <a:t>А из </a:t>
            </a:r>
            <a:r>
              <a:rPr lang="ru-RU" dirty="0" err="1" smtClean="0">
                <a:solidFill>
                  <a:srgbClr val="00FFFF"/>
                </a:solidFill>
              </a:rPr>
              <a:t>Полхов-Майдана</a:t>
            </a:r>
            <a:r>
              <a:rPr lang="ru-RU" dirty="0" smtClean="0">
                <a:solidFill>
                  <a:srgbClr val="00FFFF"/>
                </a:solidFill>
              </a:rPr>
              <a:t>. Они особенно нарядные и более «стройные».</a:t>
            </a:r>
            <a:endParaRPr lang="ru-RU" dirty="0">
              <a:solidFill>
                <a:srgbClr val="00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86520"/>
            <a:ext cx="9144000" cy="5714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C3300"/>
                </a:solidFill>
              </a:rPr>
              <a:t>            </a:t>
            </a:r>
            <a:r>
              <a:rPr lang="ru-RU" dirty="0" err="1" smtClean="0">
                <a:solidFill>
                  <a:srgbClr val="CC3300"/>
                </a:solidFill>
              </a:rPr>
              <a:t>Полхов-майданская</a:t>
            </a:r>
            <a:r>
              <a:rPr lang="ru-RU" dirty="0" smtClean="0">
                <a:solidFill>
                  <a:srgbClr val="CC3300"/>
                </a:solidFill>
              </a:rPr>
              <a:t> </a:t>
            </a:r>
            <a:r>
              <a:rPr lang="ru-RU" dirty="0" smtClean="0">
                <a:solidFill>
                  <a:srgbClr val="CC3300"/>
                </a:solidFill>
              </a:rPr>
              <a:t>матрёшка.</a:t>
            </a:r>
            <a:endParaRPr lang="ru-RU" dirty="0">
              <a:solidFill>
                <a:srgbClr val="CC3300"/>
              </a:solidFill>
            </a:endParaRPr>
          </a:p>
        </p:txBody>
      </p:sp>
      <p:pic>
        <p:nvPicPr>
          <p:cNvPr id="4" name="Содержимое 3" descr="5905b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215082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244043192_rr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143512"/>
            <a:ext cx="9144000" cy="1714488"/>
          </a:xfrm>
        </p:spPr>
        <p:txBody>
          <a:bodyPr>
            <a:noAutofit/>
          </a:bodyPr>
          <a:lstStyle/>
          <a:p>
            <a:r>
              <a:rPr lang="ru-RU" sz="3700" dirty="0" smtClean="0">
                <a:solidFill>
                  <a:srgbClr val="FF0000"/>
                </a:solidFill>
              </a:rPr>
              <a:t>До конца 90х годов XIX века матрёшки изготовлялись в московской мастерской «Детское воспитание». </a:t>
            </a:r>
            <a:endParaRPr lang="ru-RU" sz="3700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-4214874" y="1643050"/>
            <a:ext cx="3749040" cy="45720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atreshka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2381"/>
            <a:ext cx="9144000" cy="685561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86454"/>
            <a:ext cx="9144000" cy="10715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                                                                                      </a:t>
            </a:r>
            <a:r>
              <a:rPr lang="ru-RU" sz="3800" dirty="0" smtClean="0">
                <a:solidFill>
                  <a:srgbClr val="FFFF00"/>
                </a:solidFill>
              </a:rPr>
              <a:t>Новая деревянная токарная игрушка-матрёшка, выполненная профессиональным художникам.</a:t>
            </a: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0508W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500702"/>
            <a:ext cx="9144000" cy="1357298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  </a:t>
            </a:r>
            <a:br>
              <a:rPr lang="ru-RU" sz="3100" dirty="0" smtClean="0"/>
            </a:br>
            <a:r>
              <a:rPr lang="ru-RU" sz="3100" dirty="0" smtClean="0"/>
              <a:t>   </a:t>
            </a:r>
            <a:r>
              <a:rPr lang="ru-RU" sz="3100" dirty="0" smtClean="0">
                <a:solidFill>
                  <a:srgbClr val="FFFF00"/>
                </a:solidFill>
              </a:rPr>
              <a:t>    Одним из основных центров по изготовлению и росписи матрёшек является город Семёнов (по названию города матрёшка называется семёновской).</a:t>
            </a:r>
            <a:endParaRPr lang="ru-RU" sz="31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semenovskaya-matreshka-9-kukol-675-B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15082"/>
            <a:ext cx="9144000" cy="64291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99"/>
                </a:solidFill>
              </a:rPr>
              <a:t>              Семья </a:t>
            </a:r>
            <a:r>
              <a:rPr lang="ru-RU" dirty="0" smtClean="0">
                <a:solidFill>
                  <a:srgbClr val="000099"/>
                </a:solidFill>
              </a:rPr>
              <a:t>Семёновских матрёшек.</a:t>
            </a:r>
            <a:endParaRPr lang="ru-RU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excursion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5000"/>
            <a:ext cx="91440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66FF"/>
                </a:solidFill>
              </a:rPr>
              <a:t>Деревня Луговое.</a:t>
            </a:r>
            <a:endParaRPr lang="ru-RU" dirty="0">
              <a:solidFill>
                <a:srgbClr val="FF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362c178e8c854907940956fdde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24928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0099"/>
                </a:solidFill>
              </a:rPr>
              <a:t>Русская матрёшка популярна и в наши дни, это символ русской души и приятный подарок с загадочным </a:t>
            </a:r>
            <a:r>
              <a:rPr lang="ru-RU" dirty="0" smtClean="0">
                <a:solidFill>
                  <a:srgbClr val="000099"/>
                </a:solidFill>
              </a:rPr>
              <a:t>    смыслом</a:t>
            </a:r>
            <a:r>
              <a:rPr lang="ru-RU" dirty="0" smtClean="0">
                <a:solidFill>
                  <a:srgbClr val="000099"/>
                </a:solidFill>
              </a:rPr>
              <a:t>.</a:t>
            </a:r>
            <a:endParaRPr lang="ru-RU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39969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9600" b="1" i="1" dirty="0" smtClean="0">
                <a:solidFill>
                  <a:srgbClr val="CC0000"/>
                </a:solidFill>
              </a:rPr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214950"/>
            <a:ext cx="9144000" cy="164305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A0AD21"/>
                </a:solidFill>
              </a:rPr>
              <a:t>По сравнению с другими игрушками, деревянная расписная куколка молода, ей чуть более ста лет. </a:t>
            </a:r>
            <a:endParaRPr lang="ru-RU" dirty="0">
              <a:solidFill>
                <a:srgbClr val="A0AD21"/>
              </a:solidFill>
            </a:endParaRPr>
          </a:p>
        </p:txBody>
      </p:sp>
      <p:pic>
        <p:nvPicPr>
          <p:cNvPr id="6" name="Содержимое 5" descr="55986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286248" y="0"/>
            <a:ext cx="4857752" cy="5286388"/>
          </a:xfrm>
        </p:spPr>
      </p:pic>
      <p:pic>
        <p:nvPicPr>
          <p:cNvPr id="5" name="Содержимое 3" descr="37349_original.jpg"/>
          <p:cNvPicPr>
            <a:picLocks noGrp="1" noChangeAspect="1"/>
          </p:cNvPicPr>
          <p:nvPr>
            <p:ph sz="quarter" idx="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4214810" cy="5143512"/>
          </a:xfrm>
        </p:spPr>
      </p:pic>
    </p:spTree>
    <p:extLst>
      <p:ext uri="{BB962C8B-B14F-4D97-AF65-F5344CB8AC3E}">
        <p14:creationId xmlns:p14="http://schemas.microsoft.com/office/powerpoint/2010/main" val="272421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2771800" cy="6858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3600" dirty="0">
                <a:solidFill>
                  <a:srgbClr val="008000"/>
                </a:solidFill>
              </a:rPr>
              <a:t>П</a:t>
            </a:r>
            <a:r>
              <a:rPr lang="ru-RU" sz="3600" dirty="0" smtClean="0">
                <a:solidFill>
                  <a:srgbClr val="008000"/>
                </a:solidFill>
              </a:rPr>
              <a:t>рообразом русской матрешки стала японская ритуальная кукла, внутри которой помещалось еще несколько фигурок.</a:t>
            </a:r>
            <a:r>
              <a:rPr lang="ru-RU" sz="2700" dirty="0" smtClean="0">
                <a:solidFill>
                  <a:srgbClr val="008000"/>
                </a:solidFill>
              </a:rPr>
              <a:t> 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sz="3100" dirty="0"/>
          </a:p>
        </p:txBody>
      </p:sp>
      <p:pic>
        <p:nvPicPr>
          <p:cNvPr id="4" name="Содержимое 3" descr="091bd033f71e916da81e18d204ac5ba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203848" y="0"/>
            <a:ext cx="5940152" cy="6858000"/>
          </a:xfrm>
        </p:spPr>
      </p:pic>
    </p:spTree>
    <p:extLst>
      <p:ext uri="{BB962C8B-B14F-4D97-AF65-F5344CB8AC3E}">
        <p14:creationId xmlns:p14="http://schemas.microsoft.com/office/powerpoint/2010/main" val="406067509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143372" cy="6858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     </a:t>
            </a:r>
            <a:r>
              <a:rPr lang="ru-RU" sz="2700" dirty="0" smtClean="0"/>
              <a:t>                                             </a:t>
            </a:r>
            <a:r>
              <a:rPr lang="ru-RU" sz="4600" dirty="0" smtClean="0">
                <a:solidFill>
                  <a:srgbClr val="33CCFF"/>
                </a:solidFill>
              </a:rPr>
              <a:t>В конце XIX века в Абрамцево по эскизу художника Сергея Малютина местный токарь </a:t>
            </a:r>
            <a:r>
              <a:rPr lang="ru-RU" sz="4600" dirty="0" err="1" smtClean="0">
                <a:solidFill>
                  <a:srgbClr val="33CCFF"/>
                </a:solidFill>
              </a:rPr>
              <a:t>Звездочкин</a:t>
            </a:r>
            <a:r>
              <a:rPr lang="ru-RU" sz="4600" dirty="0" smtClean="0">
                <a:solidFill>
                  <a:srgbClr val="33CCFF"/>
                </a:solidFill>
              </a:rPr>
              <a:t> выточил первую деревянную куколку.</a:t>
            </a:r>
            <a:endParaRPr lang="ru-RU" sz="4600" dirty="0">
              <a:solidFill>
                <a:srgbClr val="33CCFF"/>
              </a:solidFill>
            </a:endParaRPr>
          </a:p>
        </p:txBody>
      </p:sp>
      <p:pic>
        <p:nvPicPr>
          <p:cNvPr id="4" name="Содержимое 3" descr="1st_matryoshka_malyutin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143372" y="0"/>
            <a:ext cx="5000628" cy="6858000"/>
          </a:xfrm>
        </p:spPr>
      </p:pic>
    </p:spTree>
    <p:extLst>
      <p:ext uri="{BB962C8B-B14F-4D97-AF65-F5344CB8AC3E}">
        <p14:creationId xmlns:p14="http://schemas.microsoft.com/office/powerpoint/2010/main" val="969181285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" name="Содержимое 13" descr="266497-2011-04-10-matreshka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2915816" y="0"/>
            <a:ext cx="6228185" cy="6858000"/>
          </a:xfrm>
        </p:spPr>
      </p:pic>
      <p:pic>
        <p:nvPicPr>
          <p:cNvPr id="13" name="Содержимое 12" descr="155634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499992" cy="7101408"/>
          </a:xfrm>
        </p:spPr>
      </p:pic>
    </p:spTree>
    <p:extLst>
      <p:ext uri="{BB962C8B-B14F-4D97-AF65-F5344CB8AC3E}">
        <p14:creationId xmlns:p14="http://schemas.microsoft.com/office/powerpoint/2010/main" val="11835413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857760"/>
            <a:ext cx="9144000" cy="200024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Матрёшка — настоящая русская красавица. Румяная, в нарядном сарафане, на голове яркий платочек. 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4" name="Содержимое 3" descr="maria100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4643438" cy="5000625"/>
          </a:xfrm>
        </p:spPr>
      </p:pic>
      <p:pic>
        <p:nvPicPr>
          <p:cNvPr id="1029" name="Picture 5" descr="C:\Users\тест\Desktop\matr%207%20bord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0"/>
            <a:ext cx="4643438" cy="45720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Увеличить">
            <a:hlinkClick r:id="rId2" tgtFrame="&quot;_blank&quot;"/>
          </p:cNvPr>
          <p:cNvPicPr>
            <a:picLocks noGr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0" y="6072206"/>
            <a:ext cx="9144000" cy="78579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Семья Сергиево-Посадской  матрёшки.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e21f97a89f6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072206"/>
            <a:ext cx="8686800" cy="78579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990033"/>
                </a:solidFill>
              </a:rPr>
              <a:t>Семья матрёшек.</a:t>
            </a:r>
            <a:endParaRPr lang="ru-RU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-171400"/>
            <a:ext cx="2987824" cy="6858000"/>
          </a:xfrm>
        </p:spPr>
        <p:txBody>
          <a:bodyPr>
            <a:normAutofit/>
          </a:bodyPr>
          <a:lstStyle/>
          <a:p>
            <a:r>
              <a:rPr lang="ru-RU" sz="3500" dirty="0" smtClean="0">
                <a:solidFill>
                  <a:srgbClr val="336600"/>
                </a:solidFill>
              </a:rPr>
              <a:t>Стали делать матрешек и в других местах России. Матрешки из города Семенова обязательно держат в руках пышные букеты цветов.</a:t>
            </a:r>
            <a:endParaRPr lang="ru-RU" sz="3500" dirty="0">
              <a:solidFill>
                <a:srgbClr val="336600"/>
              </a:solidFill>
            </a:endParaRPr>
          </a:p>
        </p:txBody>
      </p:sp>
      <p:pic>
        <p:nvPicPr>
          <p:cNvPr id="4" name="Содержимое 3" descr="f154250eb407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3779912" y="0"/>
            <a:ext cx="5364088" cy="6858000"/>
          </a:xfrm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503</TotalTime>
  <Words>602</Words>
  <Application>Microsoft Office PowerPoint</Application>
  <PresentationFormat>Экран (4:3)</PresentationFormat>
  <Paragraphs>45</Paragraphs>
  <Slides>19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Справедливость</vt:lpstr>
      <vt:lpstr>Русская матрёшка</vt:lpstr>
      <vt:lpstr>По сравнению с другими игрушками, деревянная расписная куколка молода, ей чуть более ста лет. </vt:lpstr>
      <vt:lpstr> Прообразом русской матрешки стала японская ритуальная кукла, внутри которой помещалось еще несколько фигурок.  </vt:lpstr>
      <vt:lpstr>                                                   В конце XIX века в Абрамцево по эскизу художника Сергея Малютина местный токарь Звездочкин выточил первую деревянную куколку.</vt:lpstr>
      <vt:lpstr>Презентация PowerPoint</vt:lpstr>
      <vt:lpstr>Матрёшка — настоящая русская красавица. Румяная, в нарядном сарафане, на голове яркий платочек. </vt:lpstr>
      <vt:lpstr>Семья Сергиево-Посадской  матрёшки.</vt:lpstr>
      <vt:lpstr>Семья матрёшек.</vt:lpstr>
      <vt:lpstr>Стали делать матрешек и в других местах России. Матрешки из города Семенова обязательно держат в руках пышные букеты цветов.</vt:lpstr>
      <vt:lpstr>Прообразом матрешки могли послужить «Писанки» — деревянные, расписные пасхальные яйца.</vt:lpstr>
      <vt:lpstr>А из Полхов-Майдана. Они особенно нарядные и более «стройные».</vt:lpstr>
      <vt:lpstr>            Полхов-майданская матрёшка.</vt:lpstr>
      <vt:lpstr>До конца 90х годов XIX века матрёшки изготовлялись в московской мастерской «Детское воспитание». </vt:lpstr>
      <vt:lpstr>                                                                                                             Новая деревянная токарная игрушка-матрёшка, выполненная профессиональным художникам.</vt:lpstr>
      <vt:lpstr>          Одним из основных центров по изготовлению и росписи матрёшек является город Семёнов (по названию города матрёшка называется семёновской).</vt:lpstr>
      <vt:lpstr>              Семья Семёновских матрёшек.</vt:lpstr>
      <vt:lpstr>Деревня Луговое.</vt:lpstr>
      <vt:lpstr>Русская матрёшка популярна и в наши дни, это символ русской души и приятный подарок с загадочным     смыслом.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Русская матрёшка.</dc:title>
  <dc:creator>Лариса</dc:creator>
  <cp:lastModifiedBy>230</cp:lastModifiedBy>
  <cp:revision>51</cp:revision>
  <dcterms:created xsi:type="dcterms:W3CDTF">2012-02-19T16:51:32Z</dcterms:created>
  <dcterms:modified xsi:type="dcterms:W3CDTF">2022-11-07T11:32:02Z</dcterms:modified>
</cp:coreProperties>
</file>