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1" r:id="rId4"/>
    <p:sldId id="258" r:id="rId5"/>
    <p:sldId id="266" r:id="rId6"/>
    <p:sldId id="260" r:id="rId7"/>
    <p:sldId id="267" r:id="rId8"/>
    <p:sldId id="262" r:id="rId9"/>
    <p:sldId id="269" r:id="rId10"/>
    <p:sldId id="270" r:id="rId11"/>
    <p:sldId id="268" r:id="rId12"/>
  </p:sldIdLst>
  <p:sldSz cx="9144000" cy="5143500" type="screen16x9"/>
  <p:notesSz cx="9926638" cy="67976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78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54AFE0-E97C-43E3-8B31-AAFE8C88081D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D11C3-2251-4ADE-9FFE-C1D4B0112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689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" name="Google Shape;13;p:notes"/>
          <p:cNvSpPr txBox="1">
            <a:spLocks noGrp="1"/>
          </p:cNvSpPr>
          <p:nvPr>
            <p:ph type="body" idx="1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179f4d74056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" name="Google Shape;18;g179f4d74056_0_6:notes"/>
          <p:cNvSpPr txBox="1">
            <a:spLocks noGrp="1"/>
          </p:cNvSpPr>
          <p:nvPr>
            <p:ph type="body" idx="1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g179f4d74056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" name="Google Shape;23;g179f4d74056_0_11:notes"/>
          <p:cNvSpPr txBox="1">
            <a:spLocks noGrp="1"/>
          </p:cNvSpPr>
          <p:nvPr>
            <p:ph type="body" idx="1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179f4d7405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" name="Google Shape;36;g179f4d74056_0_22:notes"/>
          <p:cNvSpPr txBox="1">
            <a:spLocks noGrp="1"/>
          </p:cNvSpPr>
          <p:nvPr>
            <p:ph type="body" idx="1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395538" y="1167699"/>
            <a:ext cx="8424000" cy="9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8000" b="0">
                <a:solidFill>
                  <a:srgbClr val="49442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407180" y="2646443"/>
            <a:ext cx="6400800" cy="9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720"/>
              </a:spcBef>
              <a:spcAft>
                <a:spcPts val="0"/>
              </a:spcAft>
              <a:buClr>
                <a:srgbClr val="494429"/>
              </a:buClr>
              <a:buSzPts val="3600"/>
              <a:buNone/>
              <a:defRPr sz="3600" i="1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71550" y="222647"/>
            <a:ext cx="7920000" cy="6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0" b="0" i="0" u="none" strike="noStrike" cap="none">
                <a:solidFill>
                  <a:srgbClr val="4A452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0" b="0" i="0" u="none" strike="noStrike" cap="none">
                <a:solidFill>
                  <a:srgbClr val="4A452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0" b="0" i="0" u="none" strike="noStrike" cap="none">
                <a:solidFill>
                  <a:srgbClr val="4A452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0" b="0" i="0" u="none" strike="noStrike" cap="none">
                <a:solidFill>
                  <a:srgbClr val="4A452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0" b="0" i="0" u="none" strike="noStrike" cap="none">
                <a:solidFill>
                  <a:srgbClr val="4A452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71550" y="1223963"/>
            <a:ext cx="7920000" cy="3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4A452A"/>
              </a:buClr>
              <a:buSzPts val="3200"/>
              <a:buFont typeface="Noto Sans Symbols"/>
              <a:buChar char="⧫"/>
              <a:defRPr sz="3200" b="0" i="0" u="none" strike="noStrike" cap="none">
                <a:solidFill>
                  <a:srgbClr val="4A452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4A452A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4A452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4A452A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4A452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17375E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ctrTitle"/>
          </p:nvPr>
        </p:nvSpPr>
        <p:spPr>
          <a:xfrm>
            <a:off x="395538" y="1167699"/>
            <a:ext cx="8424000" cy="945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600" dirty="0" smtClean="0"/>
              <a:t>Работа с текстом на внеурочных занятиях «Смысловое чтение»</a:t>
            </a:r>
            <a:endParaRPr sz="4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3617" y="0"/>
            <a:ext cx="8424000" cy="2505762"/>
          </a:xfrm>
        </p:spPr>
        <p:txBody>
          <a:bodyPr/>
          <a:lstStyle/>
          <a:p>
            <a:r>
              <a:rPr lang="ru-RU" sz="3600" i="1" dirty="0">
                <a:latin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ru-RU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иктограмма</a:t>
            </a:r>
            <a:br>
              <a:rPr lang="ru-RU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 smtClean="0"/>
              <a:t>Приёмы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9878" y="3070512"/>
            <a:ext cx="8918713" cy="945000"/>
          </a:xfrm>
        </p:spPr>
        <p:txBody>
          <a:bodyPr/>
          <a:lstStyle/>
          <a:p>
            <a:r>
              <a:rPr lang="ru-RU" dirty="0" smtClean="0"/>
              <a:t>мультипликатор    </a:t>
            </a:r>
            <a:r>
              <a:rPr lang="ru-RU" dirty="0" err="1" smtClean="0"/>
              <a:t>инсценирование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6102627" y="2636288"/>
            <a:ext cx="874644" cy="583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2696818" y="2648438"/>
            <a:ext cx="689113" cy="602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4837043" y="669235"/>
            <a:ext cx="13253" cy="708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62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1162" y="349551"/>
            <a:ext cx="8033442" cy="310466"/>
          </a:xfrm>
        </p:spPr>
        <p:txBody>
          <a:bodyPr/>
          <a:lstStyle/>
          <a:p>
            <a:r>
              <a:rPr lang="ru-RU" sz="6000" dirty="0" smtClean="0"/>
              <a:t>Рефлексия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1116966"/>
            <a:ext cx="6400800" cy="2936209"/>
          </a:xfrm>
        </p:spPr>
        <p:txBody>
          <a:bodyPr/>
          <a:lstStyle/>
          <a:p>
            <a:pPr marL="596900" indent="-571500" algn="l">
              <a:buFontTx/>
              <a:buChar char="-"/>
            </a:pPr>
            <a:r>
              <a:rPr lang="ru-RU" dirty="0" smtClean="0"/>
              <a:t>мне понравился МК</a:t>
            </a:r>
          </a:p>
          <a:p>
            <a:pPr marL="25400" indent="0" algn="l"/>
            <a:endParaRPr lang="ru-RU" sz="1000" dirty="0"/>
          </a:p>
          <a:p>
            <a:pPr marL="596900" indent="-571500" algn="l">
              <a:buFontTx/>
              <a:buChar char="-"/>
            </a:pPr>
            <a:r>
              <a:rPr lang="ru-RU" dirty="0" smtClean="0"/>
              <a:t>было интересно</a:t>
            </a:r>
          </a:p>
          <a:p>
            <a:pPr marL="25400" indent="0" algn="l"/>
            <a:endParaRPr lang="ru-RU" sz="1000" dirty="0" smtClean="0"/>
          </a:p>
          <a:p>
            <a:pPr marL="596900" indent="-571500" algn="l">
              <a:buFontTx/>
              <a:buChar char="-"/>
            </a:pPr>
            <a:r>
              <a:rPr lang="ru-RU" dirty="0"/>
              <a:t>н</a:t>
            </a:r>
            <a:r>
              <a:rPr lang="ru-RU" dirty="0" smtClean="0"/>
              <a:t>ичего нового</a:t>
            </a:r>
          </a:p>
        </p:txBody>
      </p:sp>
      <p:sp>
        <p:nvSpPr>
          <p:cNvPr id="5" name="Сердце 4"/>
          <p:cNvSpPr/>
          <p:nvPr/>
        </p:nvSpPr>
        <p:spPr>
          <a:xfrm>
            <a:off x="1182533" y="976278"/>
            <a:ext cx="1203157" cy="921274"/>
          </a:xfrm>
          <a:prstGeom prst="heart">
            <a:avLst/>
          </a:prstGeom>
          <a:solidFill>
            <a:srgbClr val="FF0000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1588169" y="1746048"/>
            <a:ext cx="1203158" cy="1141532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856301" y="3080087"/>
            <a:ext cx="886899" cy="8731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546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subTitle" idx="1"/>
          </p:nvPr>
        </p:nvSpPr>
        <p:spPr>
          <a:xfrm>
            <a:off x="903950" y="285625"/>
            <a:ext cx="7584600" cy="94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720"/>
              </a:spcBef>
              <a:spcAft>
                <a:spcPts val="0"/>
              </a:spcAft>
              <a:buNone/>
            </a:pPr>
            <a:r>
              <a:rPr lang="ru"/>
              <a:t>     “Читать - это ещё ничего не значит. Что читать и как понимать читаемое - вот, в чём главное дело.”</a:t>
            </a:r>
            <a:endParaRPr/>
          </a:p>
          <a:p>
            <a:pPr marL="0" lvl="0" indent="0" algn="ctr" rtl="0">
              <a:spcBef>
                <a:spcPts val="720"/>
              </a:spcBef>
              <a:spcAft>
                <a:spcPts val="0"/>
              </a:spcAft>
              <a:buNone/>
            </a:pPr>
            <a:r>
              <a:rPr lang="ru"/>
              <a:t>К.Д. Ушинский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3617" y="0"/>
            <a:ext cx="8424000" cy="2505762"/>
          </a:xfrm>
        </p:spPr>
        <p:txBody>
          <a:bodyPr/>
          <a:lstStyle/>
          <a:p>
            <a:r>
              <a:rPr lang="ru-RU" sz="3600" i="1" dirty="0">
                <a:latin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ru-RU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иктограмма</a:t>
            </a:r>
            <a:br>
              <a:rPr lang="ru-RU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600" i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 smtClean="0"/>
              <a:t>Приёмы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9878" y="3070512"/>
            <a:ext cx="8918713" cy="945000"/>
          </a:xfrm>
        </p:spPr>
        <p:txBody>
          <a:bodyPr/>
          <a:lstStyle/>
          <a:p>
            <a:r>
              <a:rPr lang="ru-RU" dirty="0" smtClean="0"/>
              <a:t>мультипликатор    </a:t>
            </a:r>
            <a:r>
              <a:rPr lang="ru-RU" dirty="0" err="1" smtClean="0"/>
              <a:t>инсценирование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6102627" y="2636288"/>
            <a:ext cx="874644" cy="583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2696818" y="2648438"/>
            <a:ext cx="689113" cy="602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4837043" y="669235"/>
            <a:ext cx="13253" cy="708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030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ctrTitle"/>
          </p:nvPr>
        </p:nvSpPr>
        <p:spPr>
          <a:xfrm>
            <a:off x="395538" y="1167699"/>
            <a:ext cx="8424000" cy="945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7000"/>
              <a:t>Инсценирование</a:t>
            </a:r>
            <a:endParaRPr sz="7000"/>
          </a:p>
        </p:txBody>
      </p:sp>
      <p:sp>
        <p:nvSpPr>
          <p:cNvPr id="26" name="Google Shape;26;p5"/>
          <p:cNvSpPr txBox="1">
            <a:spLocks noGrp="1"/>
          </p:cNvSpPr>
          <p:nvPr>
            <p:ph type="subTitle" idx="1"/>
          </p:nvPr>
        </p:nvSpPr>
        <p:spPr>
          <a:xfrm>
            <a:off x="1407180" y="2646443"/>
            <a:ext cx="6400800" cy="94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720"/>
              </a:spcBef>
              <a:spcAft>
                <a:spcPts val="0"/>
              </a:spcAft>
              <a:buNone/>
            </a:pPr>
            <a:r>
              <a:rPr lang="ru"/>
              <a:t>немое кино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Мультипликатор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37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ctrTitle"/>
          </p:nvPr>
        </p:nvSpPr>
        <p:spPr>
          <a:xfrm>
            <a:off x="276268" y="87647"/>
            <a:ext cx="8424000" cy="945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000" dirty="0"/>
          </a:p>
        </p:txBody>
      </p:sp>
      <p:sp>
        <p:nvSpPr>
          <p:cNvPr id="39" name="Google Shape;39;p7"/>
          <p:cNvSpPr txBox="1">
            <a:spLocks noGrp="1"/>
          </p:cNvSpPr>
          <p:nvPr>
            <p:ph type="subTitle" idx="1"/>
          </p:nvPr>
        </p:nvSpPr>
        <p:spPr>
          <a:xfrm>
            <a:off x="1407180" y="2646443"/>
            <a:ext cx="6400800" cy="94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72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4" name="image1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6989" y="1961395"/>
            <a:ext cx="995940" cy="1370095"/>
          </a:xfrm>
          <a:prstGeom prst="rect">
            <a:avLst/>
          </a:prstGeom>
          <a:ln/>
        </p:spPr>
      </p:pic>
      <p:pic>
        <p:nvPicPr>
          <p:cNvPr id="5" name="image2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34869" y="1028492"/>
            <a:ext cx="1041028" cy="1299736"/>
          </a:xfrm>
          <a:prstGeom prst="rect">
            <a:avLst/>
          </a:prstGeom>
          <a:ln/>
        </p:spPr>
      </p:pic>
      <p:pic>
        <p:nvPicPr>
          <p:cNvPr id="6" name="image3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48245" y="1015469"/>
            <a:ext cx="968312" cy="1312759"/>
          </a:xfrm>
          <a:prstGeom prst="rect">
            <a:avLst/>
          </a:prstGeom>
          <a:ln/>
        </p:spPr>
      </p:pic>
      <p:pic>
        <p:nvPicPr>
          <p:cNvPr id="7" name="image5.pn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95277" y="1015469"/>
            <a:ext cx="839221" cy="1312760"/>
          </a:xfrm>
          <a:prstGeom prst="rect">
            <a:avLst/>
          </a:prstGeom>
          <a:ln/>
        </p:spPr>
      </p:pic>
      <p:pic>
        <p:nvPicPr>
          <p:cNvPr id="8" name="image4.pn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20344" y="2060819"/>
            <a:ext cx="1030274" cy="1370639"/>
          </a:xfrm>
          <a:prstGeom prst="rect">
            <a:avLst/>
          </a:prstGeom>
          <a:ln/>
        </p:spPr>
      </p:pic>
      <p:pic>
        <p:nvPicPr>
          <p:cNvPr id="9" name="image6.pn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45761" y="3256051"/>
            <a:ext cx="1012551" cy="1472311"/>
          </a:xfrm>
          <a:prstGeom prst="rect">
            <a:avLst/>
          </a:prstGeom>
          <a:ln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5890" y="3256051"/>
            <a:ext cx="1226576" cy="147231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8227" y="1195039"/>
            <a:ext cx="2476473" cy="36438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0008" y="1956203"/>
            <a:ext cx="8424000" cy="945000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2745" y="306308"/>
            <a:ext cx="6400800" cy="945000"/>
          </a:xfrm>
        </p:spPr>
        <p:txBody>
          <a:bodyPr/>
          <a:lstStyle/>
          <a:p>
            <a:r>
              <a:rPr lang="ru-RU" b="1" dirty="0" smtClean="0"/>
              <a:t>Пиктограмма</a:t>
            </a:r>
          </a:p>
          <a:p>
            <a:r>
              <a:rPr lang="ru-RU" b="1" dirty="0" smtClean="0"/>
              <a:t>(шифрование в картинках)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60065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614" y="2618961"/>
            <a:ext cx="2463684" cy="252453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052" y="190589"/>
            <a:ext cx="5771322" cy="384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57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28425" y="955147"/>
            <a:ext cx="6400800" cy="945000"/>
          </a:xfrm>
        </p:spPr>
        <p:txBody>
          <a:bodyPr/>
          <a:lstStyle/>
          <a:p>
            <a:r>
              <a:rPr lang="ru-RU" dirty="0" smtClean="0"/>
              <a:t>Практическая работа</a:t>
            </a:r>
          </a:p>
          <a:p>
            <a:r>
              <a:rPr lang="ru-RU" dirty="0" smtClean="0"/>
              <a:t>Графические рекомендации инженерам </a:t>
            </a:r>
          </a:p>
          <a:p>
            <a:r>
              <a:rPr lang="ru-RU" smtClean="0"/>
              <a:t>«Школьного парка </a:t>
            </a:r>
            <a:r>
              <a:rPr lang="ru-RU" dirty="0" smtClean="0"/>
              <a:t>отдыха»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2925149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71</Words>
  <Application>Microsoft Office PowerPoint</Application>
  <PresentationFormat>Экран (16:9)</PresentationFormat>
  <Paragraphs>21</Paragraphs>
  <Slides>11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Noto Sans Symbols</vt:lpstr>
      <vt:lpstr>1_Тема Office</vt:lpstr>
      <vt:lpstr>Работа с текстом на внеурочных занятиях «Смысловое чтение»</vt:lpstr>
      <vt:lpstr>Презентация PowerPoint</vt:lpstr>
      <vt:lpstr>пиктограмма  Приёмы</vt:lpstr>
      <vt:lpstr>Инсценирование</vt:lpstr>
      <vt:lpstr>Мультипликатор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пиктограмма  Приёмы</vt:lpstr>
      <vt:lpstr>Рефлексия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функциональной грамотности  младшего школьника</dc:title>
  <dc:creator>Каб-113</dc:creator>
  <cp:lastModifiedBy>iRU</cp:lastModifiedBy>
  <cp:revision>19</cp:revision>
  <cp:lastPrinted>2022-10-31T09:11:08Z</cp:lastPrinted>
  <dcterms:modified xsi:type="dcterms:W3CDTF">2022-11-07T13:06:43Z</dcterms:modified>
</cp:coreProperties>
</file>