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982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270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633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686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02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21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940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06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43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90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24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071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82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70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74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19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162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5CA2F8-0ED9-4905-881A-25E17728D43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CA398A-EC25-4619-B8A5-B3F9AEF9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95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Лабораторная работа</a:t>
            </a:r>
            <a:br>
              <a:rPr lang="ru-RU" altLang="ru-RU" sz="3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1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«Внешнее строение Млекопитающих»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/>
              <a:buChar char="•"/>
              <a:defRPr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Рассмотрите внешний вид кошки. Из каких отделов состоит тело млекопитающего.</a:t>
            </a:r>
          </a:p>
          <a:p>
            <a:pPr>
              <a:buFont typeface="Arial"/>
              <a:buChar char="•"/>
              <a:defRPr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 Рассмотрите отделы конечностей. Сравните их с другими млекопитающими.</a:t>
            </a:r>
          </a:p>
          <a:p>
            <a:pPr>
              <a:buFont typeface="Arial"/>
              <a:buChar char="•"/>
              <a:defRPr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Сосчитайте число пальцев на передних и задних лапах. Какие образования имеются на пальцах?</a:t>
            </a:r>
          </a:p>
          <a:p>
            <a:pPr>
              <a:buFont typeface="Arial"/>
              <a:buChar char="•"/>
              <a:defRPr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 Выясните, равномерно ли расположен волосяной покров на теле млекопитающего.</a:t>
            </a:r>
          </a:p>
          <a:p>
            <a:pPr>
              <a:buFont typeface="Arial"/>
              <a:buChar char="•"/>
              <a:defRPr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Однороден ли волосяной покров?</a:t>
            </a:r>
          </a:p>
          <a:p>
            <a:pPr>
              <a:buFont typeface="Arial"/>
              <a:buChar char="•"/>
              <a:defRPr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 Какие органы расположены на голове млекопитающего?</a:t>
            </a:r>
          </a:p>
          <a:p>
            <a:pPr>
              <a:buFont typeface="Arial"/>
              <a:buChar char="•"/>
              <a:defRPr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 Сформулируйте и напишите вывод об особенностях внешнего строения млекопитающего.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00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27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Рассмотрите внешний вид кошки. Определите отделы тела.</a:t>
            </a:r>
            <a:br>
              <a:rPr lang="ru-RU" altLang="ru-RU" sz="27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 Рассмотрите отделы конечностей. </a:t>
            </a:r>
            <a:br>
              <a:rPr lang="ru-RU" altLang="ru-RU" sz="27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7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Сосчитайте число пальцев на передних и задних ногах. Какие образования имеются на пальцах?</a:t>
            </a:r>
            <a:r>
              <a:rPr lang="ru-RU" altLang="ru-RU" sz="4000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Picture 5" descr="https://cat-expert.ru/wp-content/gallery/somaliyskaya-koshka/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621" y="2560638"/>
            <a:ext cx="4385958" cy="3309937"/>
          </a:xfrm>
          <a:noFill/>
        </p:spPr>
      </p:pic>
      <p:pic>
        <p:nvPicPr>
          <p:cNvPr id="6" name="Picture 6" descr="https://natalyland.ru/wp-content/uploads/f/2/7/f271facedac7b12a3c9736956d0dfc98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318" y="2854036"/>
            <a:ext cx="3973178" cy="2650874"/>
          </a:xfrm>
          <a:noFill/>
        </p:spPr>
      </p:pic>
    </p:spTree>
    <p:extLst>
      <p:ext uri="{BB962C8B-B14F-4D97-AF65-F5344CB8AC3E}">
        <p14:creationId xmlns:p14="http://schemas.microsoft.com/office/powerpoint/2010/main" val="649272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 Выясните, равномерно ли расположен волосяной покров на теле млекопитающего. Однороден ли волосяной покров?</a:t>
            </a:r>
            <a:b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 Какие органы расположены на голове ?</a:t>
            </a:r>
            <a:endParaRPr lang="ru-RU" dirty="0"/>
          </a:p>
        </p:txBody>
      </p:sp>
      <p:pic>
        <p:nvPicPr>
          <p:cNvPr id="5" name="Picture 8" descr="https://lookw.ru/1/184/1380317248-1722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6296" y="2853150"/>
            <a:ext cx="4102608" cy="2724912"/>
          </a:xfrm>
          <a:noFill/>
        </p:spPr>
      </p:pic>
      <p:pic>
        <p:nvPicPr>
          <p:cNvPr id="6" name="Picture 5" descr="https://101kote.ru/upload/medialibrary/46f/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081" y="2836120"/>
            <a:ext cx="3838719" cy="274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1318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 Сформулируйте и напишите </a:t>
            </a:r>
            <a:r>
              <a:rPr lang="ru-RU" sz="2800" b="1" u="sng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8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 особенностях  внешнего строения млекопитающего.</a:t>
            </a:r>
            <a:br>
              <a:rPr lang="ru-RU" sz="28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Picture 4" descr="https://i.pinimg.com/originals/4f/24/fa/4f24fad32270f039abe0e76db6b9b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01896" y="2622296"/>
            <a:ext cx="3188208" cy="318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9072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</TotalTime>
  <Words>10</Words>
  <Application>Microsoft Office PowerPoint</Application>
  <PresentationFormat>Широкоэкранный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Garamond</vt:lpstr>
      <vt:lpstr>Times New Roman</vt:lpstr>
      <vt:lpstr>Натуральные материалы</vt:lpstr>
      <vt:lpstr>Лабораторная работа      «Внешнее строение Млекопитающих» </vt:lpstr>
      <vt:lpstr>1. Рассмотрите внешний вид кошки. Определите отделы тела. 2. Рассмотрите отделы конечностей.  3. Сосчитайте число пальцев на передних и задних ногах. Какие образования имеются на пальцах? </vt:lpstr>
      <vt:lpstr>4. Выясните, равномерно ли расположен волосяной покров на теле млекопитающего. Однороден ли волосяной покров? 5. Какие органы расположены на голове ?</vt:lpstr>
      <vt:lpstr>6. Сформулируйте и напишите вывод об особенностях  внешнего строения млекопитающего.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      «Внешнее строение Млекопитающих»</dc:title>
  <dc:creator>Пользователь</dc:creator>
  <cp:lastModifiedBy>Пользователь</cp:lastModifiedBy>
  <cp:revision>2</cp:revision>
  <dcterms:created xsi:type="dcterms:W3CDTF">2022-11-07T19:34:26Z</dcterms:created>
  <dcterms:modified xsi:type="dcterms:W3CDTF">2022-11-07T19:40:53Z</dcterms:modified>
</cp:coreProperties>
</file>