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8BB5D-B848-4E09-90A2-C12CF80126BC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E7131-773C-4F03-AA21-4DB456DFA8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5749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8BB5D-B848-4E09-90A2-C12CF80126BC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E7131-773C-4F03-AA21-4DB456DFA8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8806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8BB5D-B848-4E09-90A2-C12CF80126BC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E7131-773C-4F03-AA21-4DB456DFA8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957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8BB5D-B848-4E09-90A2-C12CF80126BC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E7131-773C-4F03-AA21-4DB456DFA8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4799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8BB5D-B848-4E09-90A2-C12CF80126BC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E7131-773C-4F03-AA21-4DB456DFA8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2848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8BB5D-B848-4E09-90A2-C12CF80126BC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E7131-773C-4F03-AA21-4DB456DFA8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5368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8BB5D-B848-4E09-90A2-C12CF80126BC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E7131-773C-4F03-AA21-4DB456DFA8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3695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8BB5D-B848-4E09-90A2-C12CF80126BC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E7131-773C-4F03-AA21-4DB456DFA8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805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8BB5D-B848-4E09-90A2-C12CF80126BC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E7131-773C-4F03-AA21-4DB456DFA8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8087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8BB5D-B848-4E09-90A2-C12CF80126BC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E7131-773C-4F03-AA21-4DB456DFA8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0397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8BB5D-B848-4E09-90A2-C12CF80126BC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E7131-773C-4F03-AA21-4DB456DFA8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1790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C8BB5D-B848-4E09-90A2-C12CF80126BC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2E7131-773C-4F03-AA21-4DB456DFA8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9857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vashdom.ru/gost/12207-99/#i523687" TargetMode="External"/><Relationship Id="rId3" Type="http://schemas.openxmlformats.org/officeDocument/2006/relationships/hyperlink" Target="http://www.vashdom.ru/gost/12207-99/#i397312" TargetMode="External"/><Relationship Id="rId7" Type="http://schemas.openxmlformats.org/officeDocument/2006/relationships/hyperlink" Target="http://www.vashdom.ru/gost/12207-99/#i506889" TargetMode="External"/><Relationship Id="rId2" Type="http://schemas.openxmlformats.org/officeDocument/2006/relationships/hyperlink" Target="http://www.vashdom.ru/gost/12207-99/#i375116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vashdom.ru/gost/12207-99/#i465651" TargetMode="External"/><Relationship Id="rId5" Type="http://schemas.openxmlformats.org/officeDocument/2006/relationships/hyperlink" Target="http://www.vashdom.ru/gost/12207-99/#i438660" TargetMode="External"/><Relationship Id="rId4" Type="http://schemas.openxmlformats.org/officeDocument/2006/relationships/hyperlink" Target="http://www.vashdom.ru/gost/12207-99/#i411786" TargetMode="External"/><Relationship Id="rId9" Type="http://schemas.openxmlformats.org/officeDocument/2006/relationships/hyperlink" Target="http://www.vashdom.ru/gost/12207-99/#i546732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Основные методы внедрения и анализа функционирования программного обеспечения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48318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ГОСТ Р ИСО/МЭК 12207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4246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Основные процессы и взаимосвязь между документами в информационной системе согласно стандартам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Процессы жизненного цикла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25989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3376" y="-56962"/>
            <a:ext cx="6626838" cy="6914962"/>
          </a:xfrm>
        </p:spPr>
      </p:pic>
    </p:spTree>
    <p:extLst>
      <p:ext uri="{BB962C8B-B14F-4D97-AF65-F5344CB8AC3E}">
        <p14:creationId xmlns:p14="http://schemas.microsoft.com/office/powerpoint/2010/main" val="37632250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Примечания</a:t>
            </a:r>
          </a:p>
          <a:p>
            <a:r>
              <a:rPr lang="ru-RU" dirty="0" smtClean="0"/>
              <a:t>1 В процессе проектирования и разработки аттестация связана с экспертизой продукта в целях определения его соответствия потребностям пользователя.</a:t>
            </a:r>
          </a:p>
          <a:p>
            <a:r>
              <a:rPr lang="ru-RU" dirty="0" smtClean="0"/>
              <a:t>2 Аттестацию обычно проводят для конечного продукта в установленных условиях эксплуатации. При необходимости аттестация может проводиться на более ранних стадиях.</a:t>
            </a:r>
          </a:p>
          <a:p>
            <a:r>
              <a:rPr lang="ru-RU" dirty="0" smtClean="0"/>
              <a:t>3 Термин «аттестован» используется для обозначения соответствующих состояний объекта.</a:t>
            </a:r>
          </a:p>
          <a:p>
            <a:r>
              <a:rPr lang="ru-RU" dirty="0" smtClean="0"/>
              <a:t>4 Может быть проведен ряд аттестаций, если они преследуют различные цели. (См. 2.18 ИСО 8402).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3431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/>
              <a:t>3.36 </a:t>
            </a:r>
            <a:r>
              <a:rPr lang="ru-RU" sz="3200" b="1" dirty="0" smtClean="0"/>
              <a:t>верификация </a:t>
            </a:r>
            <a:r>
              <a:rPr lang="ru-RU" sz="3200" dirty="0" smtClean="0"/>
              <a:t>(</a:t>
            </a:r>
            <a:r>
              <a:rPr lang="ru-RU" sz="3200" dirty="0" err="1" smtClean="0"/>
              <a:t>verification</a:t>
            </a:r>
            <a:r>
              <a:rPr lang="ru-RU" sz="3200" dirty="0" smtClean="0"/>
              <a:t>): Подтверждение экспертизой и представлением объективных доказательств того, что конкретные требования полностью реализованы.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Примечания</a:t>
            </a:r>
          </a:p>
          <a:p>
            <a:r>
              <a:rPr lang="ru-RU" dirty="0" smtClean="0"/>
              <a:t>1 В процессе проектирования и разработки верификация связана с экспертизой результатов данной работы в целях определения их соответствия установленным требованиям.</a:t>
            </a:r>
          </a:p>
          <a:p>
            <a:r>
              <a:rPr lang="ru-RU" dirty="0" smtClean="0"/>
              <a:t>2 Термин «верифицирован» используется для обозначения соответствующих состояний проверенного объекта. (См. 2.17 ИСО 8402).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37932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61727"/>
            <a:ext cx="10515600" cy="5715236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1) Процесс документирования (подраздел </a:t>
            </a:r>
            <a:r>
              <a:rPr lang="ru-RU" dirty="0" smtClean="0">
                <a:hlinkClick r:id="rId2" tooltip="Подраздел 6.1"/>
              </a:rPr>
              <a:t>6.1</a:t>
            </a:r>
            <a:r>
              <a:rPr lang="ru-RU" dirty="0" smtClean="0"/>
              <a:t>). Определяет работы по описанию информации, выдаваемой в процессе жизненного цикла.</a:t>
            </a:r>
          </a:p>
          <a:p>
            <a:r>
              <a:rPr lang="ru-RU" dirty="0" smtClean="0"/>
              <a:t>2) Процесс управления конфигурацией (подраздел </a:t>
            </a:r>
            <a:r>
              <a:rPr lang="ru-RU" dirty="0" smtClean="0">
                <a:hlinkClick r:id="rId3" tooltip="Подраздел 6.2"/>
              </a:rPr>
              <a:t>6.2</a:t>
            </a:r>
            <a:r>
              <a:rPr lang="ru-RU" dirty="0" smtClean="0"/>
              <a:t>). Определяет работы по управлению конфигурацией.</a:t>
            </a:r>
          </a:p>
          <a:p>
            <a:r>
              <a:rPr lang="ru-RU" dirty="0" smtClean="0"/>
              <a:t>3) Процесс обеспечения качества (подраздел </a:t>
            </a:r>
            <a:r>
              <a:rPr lang="ru-RU" dirty="0" smtClean="0">
                <a:hlinkClick r:id="rId4" tooltip="Подраздел 6.3"/>
              </a:rPr>
              <a:t>6.3</a:t>
            </a:r>
            <a:r>
              <a:rPr lang="ru-RU" dirty="0" smtClean="0"/>
              <a:t>). Определяет работы по объективному обеспечению того, чтобы программные продукты и процессы соответствовали требованиям, установленным для них, и реализовывались в рамках утвержденных планов. Совместные анализы, аудиторские проверки, верификация и аттестация могут использоваться в качестве методов обеспечения качества.</a:t>
            </a:r>
          </a:p>
          <a:p>
            <a:r>
              <a:rPr lang="ru-RU" dirty="0" smtClean="0"/>
              <a:t>4) Процесс верификации (подраздел </a:t>
            </a:r>
            <a:r>
              <a:rPr lang="ru-RU" dirty="0" smtClean="0">
                <a:hlinkClick r:id="rId5" tooltip="Подраздел 6.4"/>
              </a:rPr>
              <a:t>6.4</a:t>
            </a:r>
            <a:r>
              <a:rPr lang="ru-RU" dirty="0" smtClean="0"/>
              <a:t>). Определяет работы (заказчика, поставщика или независимой стороны) по верификации программных продуктов по мере реализации программного проекта.</a:t>
            </a:r>
          </a:p>
          <a:p>
            <a:r>
              <a:rPr lang="ru-RU" dirty="0" smtClean="0"/>
              <a:t>5) Процесс аттестации (подраздел </a:t>
            </a:r>
            <a:r>
              <a:rPr lang="ru-RU" dirty="0" smtClean="0">
                <a:hlinkClick r:id="rId6" tooltip="Подраздел 6.5"/>
              </a:rPr>
              <a:t>6.5</a:t>
            </a:r>
            <a:r>
              <a:rPr lang="ru-RU" dirty="0" smtClean="0"/>
              <a:t>). Определяет работы (заказчика, поставщика или независимой стороны) по аттестации программных продуктов программного проекта.</a:t>
            </a:r>
          </a:p>
          <a:p>
            <a:r>
              <a:rPr lang="ru-RU" dirty="0" smtClean="0"/>
              <a:t>6) Процесс совместного анализа (подраздел </a:t>
            </a:r>
            <a:r>
              <a:rPr lang="ru-RU" dirty="0" smtClean="0">
                <a:hlinkClick r:id="rId7" tooltip="Подраздел 6.6"/>
              </a:rPr>
              <a:t>6.6</a:t>
            </a:r>
            <a:r>
              <a:rPr lang="ru-RU" dirty="0" smtClean="0"/>
              <a:t>). Определяет работы по оценке состояния и результатов какой-либо работы. Данный процесс может использоваться двумя любыми сторонами, когда одна из сторон (проверяющая) проверяет другую сторону (проверяемую) на совместном совещании.</a:t>
            </a:r>
          </a:p>
          <a:p>
            <a:r>
              <a:rPr lang="ru-RU" dirty="0" smtClean="0"/>
              <a:t>7) Процесс аудита (подраздел </a:t>
            </a:r>
            <a:r>
              <a:rPr lang="ru-RU" dirty="0" smtClean="0">
                <a:hlinkClick r:id="rId8" tooltip="Подраздел 6.7"/>
              </a:rPr>
              <a:t>6.7</a:t>
            </a:r>
            <a:r>
              <a:rPr lang="ru-RU" dirty="0" smtClean="0"/>
              <a:t>). Определяет работы по определению соответствия требованиям, планам и договору. Данный процесс может использоваться двумя сторонами, когда одна из сторон (проверяющая) контролирует программные продукты или работы другой стороны (проверяемой).</a:t>
            </a:r>
          </a:p>
          <a:p>
            <a:r>
              <a:rPr lang="ru-RU" dirty="0" smtClean="0"/>
              <a:t>8) Процесс решения проблемы (подраздел </a:t>
            </a:r>
            <a:r>
              <a:rPr lang="ru-RU" dirty="0" smtClean="0">
                <a:hlinkClick r:id="rId9" tooltip="Подраздел 6.8"/>
              </a:rPr>
              <a:t>6.8</a:t>
            </a:r>
            <a:r>
              <a:rPr lang="ru-RU" dirty="0" smtClean="0"/>
              <a:t>). Определяет процесс анализа и устранения проблем (включая несоответствия), независимо от их характера и источника, которые были обнаружены во время осуществления разработки, эксплуатации, сопровождения или других процессов.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74816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Основные процессы жизненного цикла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1) процесс заказа;</a:t>
            </a:r>
          </a:p>
          <a:p>
            <a:r>
              <a:rPr lang="ru-RU" dirty="0" smtClean="0"/>
              <a:t>2) процесс поставки;</a:t>
            </a:r>
          </a:p>
          <a:p>
            <a:r>
              <a:rPr lang="ru-RU" dirty="0" smtClean="0"/>
              <a:t>3) процесс разработки;</a:t>
            </a:r>
          </a:p>
          <a:p>
            <a:r>
              <a:rPr lang="ru-RU" dirty="0" smtClean="0"/>
              <a:t>4) процесс эксплуатации;</a:t>
            </a:r>
          </a:p>
          <a:p>
            <a:r>
              <a:rPr lang="ru-RU" dirty="0" smtClean="0"/>
              <a:t>5) процесс сопровождения.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572728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458</Words>
  <Application>Microsoft Office PowerPoint</Application>
  <PresentationFormat>Широкоэкранный</PresentationFormat>
  <Paragraphs>30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Основные методы внедрения и анализа функционирования программного обеспечения</vt:lpstr>
      <vt:lpstr>ГОСТ Р ИСО/МЭК 12207</vt:lpstr>
      <vt:lpstr>Основные процессы и взаимосвязь между документами в информационной системе согласно стандартам</vt:lpstr>
      <vt:lpstr>Презентация PowerPoint</vt:lpstr>
      <vt:lpstr>Презентация PowerPoint</vt:lpstr>
      <vt:lpstr>3.36 верификация (verification): Подтверждение экспертизой и представлением объективных доказательств того, что конкретные требования полностью реализованы. </vt:lpstr>
      <vt:lpstr>Презентация PowerPoint</vt:lpstr>
      <vt:lpstr>Основные процессы жизненного цикла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методы внедрения и анализа функционирования программного обеспечения</dc:title>
  <dc:creator>Ray Harry</dc:creator>
  <cp:lastModifiedBy>Ray Harry</cp:lastModifiedBy>
  <cp:revision>3</cp:revision>
  <dcterms:created xsi:type="dcterms:W3CDTF">2020-09-01T16:01:18Z</dcterms:created>
  <dcterms:modified xsi:type="dcterms:W3CDTF">2020-09-01T17:15:26Z</dcterms:modified>
</cp:coreProperties>
</file>