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embeddedFontLst>
    <p:embeddedFont>
      <p:font typeface="Palatino Linotype" panose="02040502050505030304" pitchFamily="18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0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1344168" y="658368"/>
            <a:ext cx="3273552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5029200" y="658368"/>
            <a:ext cx="3273552" cy="3432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body" idx="1"/>
          </p:nvPr>
        </p:nvSpPr>
        <p:spPr>
          <a:xfrm rot="5400000">
            <a:off x="3276600" y="-457200"/>
            <a:ext cx="3505199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>
            <a:spLocks noGrp="1"/>
          </p:cNvSpPr>
          <p:nvPr>
            <p:ph type="title"/>
          </p:nvPr>
        </p:nvSpPr>
        <p:spPr>
          <a:xfrm rot="5400000">
            <a:off x="-914400" y="2133601"/>
            <a:ext cx="51816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"/>
          </p:nvPr>
        </p:nvSpPr>
        <p:spPr>
          <a:xfrm rot="5400000">
            <a:off x="3124200" y="457201"/>
            <a:ext cx="45720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25" rIns="0" bIns="91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66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39" name="Google Shape;39;p6"/>
          <p:cNvSpPr txBox="1"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6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ctr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ctr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ctr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ctr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ctr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ctr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ctr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ctr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66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5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2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1344168" y="1371600"/>
            <a:ext cx="32766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2004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❧"/>
              <a:defRPr sz="2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❧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718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80"/>
              <a:buFont typeface="Noto Sans Symbols"/>
              <a:buChar char="•"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•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9559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3"/>
          </p:nvPr>
        </p:nvSpPr>
        <p:spPr>
          <a:xfrm>
            <a:off x="5029200" y="661976"/>
            <a:ext cx="327355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2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4"/>
          </p:nvPr>
        </p:nvSpPr>
        <p:spPr>
          <a:xfrm>
            <a:off x="5029200" y="1371600"/>
            <a:ext cx="3273552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2004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❧"/>
              <a:defRPr sz="2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❧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718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80"/>
              <a:buFont typeface="Noto Sans Symbols"/>
              <a:buChar char="•"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•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9559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60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57" name="Google Shape;57;p8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60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80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838200" y="685801"/>
            <a:ext cx="43434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2004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❧"/>
              <a:defRPr sz="2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1320"/>
              <a:buFont typeface="Noto Sans Symbols"/>
              <a:buChar char="❧"/>
              <a:defRPr sz="2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•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9718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80"/>
              <a:buFont typeface="Noto Sans Symbols"/>
              <a:buChar char="❧"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080"/>
              <a:buFont typeface="Noto Sans Symbols"/>
              <a:buChar char="❧"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❧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•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❧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3048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❧"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2"/>
          </p:nvPr>
        </p:nvSpPr>
        <p:spPr>
          <a:xfrm>
            <a:off x="5715000" y="685801"/>
            <a:ext cx="25908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>
            <a:spLocks noGrp="1"/>
          </p:cNvSpPr>
          <p:nvPr>
            <p:ph type="pic" idx="2"/>
          </p:nvPr>
        </p:nvSpPr>
        <p:spPr>
          <a:xfrm>
            <a:off x="1219200" y="612775"/>
            <a:ext cx="6705600" cy="2546985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srgbClr val="000000">
                <a:alpha val="1490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2743200" y="3453047"/>
            <a:ext cx="5029200" cy="720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73" name="Google Shape;73;p10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{</a:t>
            </a:r>
            <a:endParaRPr sz="6000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4F4651">
                  <a:alpha val="35686"/>
                </a:srgbClr>
              </a:gs>
              <a:gs pos="100000">
                <a:srgbClr val="242852">
                  <a:alpha val="9803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7" name="Google Shape;7;p1"/>
          <p:cNvSpPr/>
          <p:nvPr/>
        </p:nvSpPr>
        <p:spPr>
          <a:xfrm rot="-1875725">
            <a:off x="1373221" y="1038440"/>
            <a:ext cx="7240620" cy="5706987"/>
          </a:xfrm>
          <a:prstGeom prst="ellipse">
            <a:avLst/>
          </a:prstGeom>
          <a:gradFill>
            <a:gsLst>
              <a:gs pos="0">
                <a:srgbClr val="C3BCC5">
                  <a:alpha val="6666"/>
                </a:srgbClr>
              </a:gs>
              <a:gs pos="58000">
                <a:srgbClr val="242852">
                  <a:alpha val="0"/>
                </a:srgbClr>
              </a:gs>
              <a:gs pos="100000">
                <a:srgbClr val="242852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8" name="Google Shape;8;p1"/>
          <p:cNvSpPr/>
          <p:nvPr/>
        </p:nvSpPr>
        <p:spPr>
          <a:xfrm rot="-3943090">
            <a:off x="-274211" y="1165875"/>
            <a:ext cx="5538472" cy="4480459"/>
          </a:xfrm>
          <a:prstGeom prst="ellipse">
            <a:avLst/>
          </a:prstGeom>
          <a:gradFill>
            <a:gsLst>
              <a:gs pos="0">
                <a:srgbClr val="C3BCC5">
                  <a:alpha val="7843"/>
                </a:srgbClr>
              </a:gs>
              <a:gs pos="58000">
                <a:srgbClr val="242852">
                  <a:alpha val="0"/>
                </a:srgbClr>
              </a:gs>
              <a:gs pos="100000">
                <a:srgbClr val="242852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9" name="Google Shape;9;p1"/>
          <p:cNvSpPr/>
          <p:nvPr/>
        </p:nvSpPr>
        <p:spPr>
          <a:xfrm rot="-1875725">
            <a:off x="3277955" y="116854"/>
            <a:ext cx="6479362" cy="4754757"/>
          </a:xfrm>
          <a:prstGeom prst="ellipse">
            <a:avLst/>
          </a:prstGeom>
          <a:gradFill>
            <a:gsLst>
              <a:gs pos="0">
                <a:srgbClr val="C3BCC5">
                  <a:alpha val="7843"/>
                </a:srgbClr>
              </a:gs>
              <a:gs pos="58000">
                <a:srgbClr val="242852">
                  <a:alpha val="0"/>
                </a:srgbClr>
              </a:gs>
              <a:gs pos="100000">
                <a:srgbClr val="242852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alatino Linotype"/>
              <a:buNone/>
              <a:defRPr sz="4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08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914400" marR="0" lvl="1" indent="-300990" algn="l" rtl="0">
              <a:spcBef>
                <a:spcPts val="380"/>
              </a:spcBef>
              <a:spcAft>
                <a:spcPts val="0"/>
              </a:spcAft>
              <a:buClr>
                <a:schemeClr val="lt1"/>
              </a:buClr>
              <a:buSzPts val="1140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1371600" marR="0" lvl="2" indent="-293369" algn="l" rtl="0"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020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828800" marR="0" lvl="3" indent="-28956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96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2286000" marR="0" lvl="4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743200" marR="0" lvl="5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3200400" marR="0" lvl="6" indent="-281939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657600" marR="0" lvl="7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pt/slides/slide22.x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56453" y="5294935"/>
            <a:ext cx="86193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lang="en-US" sz="3959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 LIVING  THINGS  AROUND  US”</a:t>
            </a:r>
            <a:endParaRPr sz="3959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lang="en-US" sz="3959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               Kravchenko Alina 5a</a:t>
            </a:r>
            <a:endParaRPr sz="3959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1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459" y="404664"/>
            <a:ext cx="4261579" cy="3196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7970" y="1484784"/>
            <a:ext cx="4329543" cy="3247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498DF1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rgbClr val="498DF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 SWALLOW</a:t>
            </a:r>
            <a:endParaRPr sz="4900" b="1" i="0" u="none" strike="noStrike" cap="none">
              <a:solidFill>
                <a:srgbClr val="498DF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49" name="Google Shape;149;p22" descr="D:\Documents\Для урока\ласточка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9813" y="685800"/>
            <a:ext cx="5187016" cy="3895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   OSTRICH</a:t>
            </a:r>
            <a:endParaRPr sz="4900" b="1" i="0" u="none" strike="noStrike" cap="non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55" name="Google Shape;155;p23" descr="D:\Documents\Для урока\страус 2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707904" y="685799"/>
            <a:ext cx="2814816" cy="3838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777240" y="5229200"/>
            <a:ext cx="7543800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rgbClr val="0066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NIGHTINGALE</a:t>
            </a:r>
            <a:endParaRPr sz="4900" b="1" i="0" u="none" strike="noStrike" cap="none">
              <a:solidFill>
                <a:srgbClr val="0066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61" name="Google Shape;161;p24" descr="D:\Documents\Для урока\aks-bolbol-ziba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260648"/>
            <a:ext cx="3858552" cy="4870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PIGEON</a:t>
            </a:r>
            <a:endParaRPr sz="4900" b="1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67" name="Google Shape;167;p25" descr="D:\Documents\Для урока\71315351_a29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620688"/>
            <a:ext cx="5136232" cy="3852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 txBox="1">
            <a:spLocks noGrp="1"/>
          </p:cNvSpPr>
          <p:nvPr>
            <p:ph type="title"/>
          </p:nvPr>
        </p:nvSpPr>
        <p:spPr>
          <a:xfrm>
            <a:off x="467544" y="5589240"/>
            <a:ext cx="7831832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Palatino Linotype"/>
              <a:buNone/>
            </a:pPr>
            <a:r>
              <a:rPr lang="en-US" sz="2800" b="1" i="0" u="none" strike="noStrike" cap="non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1 — a giraffe, 2 — monkeys, 3 — a lion, </a:t>
            </a:r>
            <a:br>
              <a:rPr lang="en-US" sz="2800" b="1" i="0" u="none" strike="noStrike" cap="non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2800" b="1" i="0" u="none" strike="noStrike" cap="non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— an elephant, 5 — a crocodile/an alligator.</a:t>
            </a:r>
            <a:r>
              <a:rPr lang="en-US"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14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endParaRPr sz="1400" b="0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73" name="Google Shape;173;p26" descr="D:\Documents\Для урока\Animals_Beasts__004918_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32656"/>
            <a:ext cx="2278286" cy="1708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6" descr="D:\Documents\Для урока\animals05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204" y="2872657"/>
            <a:ext cx="2483596" cy="1863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6" descr="D:\Documents\Для урока\b100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188640"/>
            <a:ext cx="2729880" cy="1777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 descr="D:\Documents\Для урока\68355909_1293356197_29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260648"/>
            <a:ext cx="2541662" cy="1906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6" descr="D:\Documents\Для урока\305998_2871-0x600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1946244"/>
            <a:ext cx="2729880" cy="204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6" descr="D:\Documents\Для урока\0_5003a_31af9d5d_XL.jp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2135265"/>
            <a:ext cx="2225824" cy="1669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6" descr="D:\Documents\Для урока\0_7de6f_1398fd41_XL.jpg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3488971"/>
            <a:ext cx="2915974" cy="18771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/>
          <p:cNvSpPr txBox="1">
            <a:spLocks noGrp="1"/>
          </p:cNvSpPr>
          <p:nvPr>
            <p:ph type="title"/>
          </p:nvPr>
        </p:nvSpPr>
        <p:spPr>
          <a:xfrm>
            <a:off x="539552" y="764704"/>
            <a:ext cx="8208912" cy="6192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4B2F6"/>
              </a:buClr>
              <a:buFont typeface="Palatino Linotype"/>
              <a:buNone/>
            </a:pP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         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           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FFC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        I WOUD LIKE …</a:t>
            </a:r>
            <a:br>
              <a:rPr lang="en-US" sz="4400" b="0" i="0" u="none" strike="noStrike" cap="none">
                <a:solidFill>
                  <a:srgbClr val="FFC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to know something new about animals;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to develop my writing skills;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to recite poems;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to develop my speaking skills;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to practice my grammar</a:t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4400" b="0" i="0" u="none" strike="noStrike" cap="none">
                <a:solidFill>
                  <a:srgbClr val="84B2F6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endParaRPr sz="4400" b="0" i="0" u="none" strike="noStrike" cap="none">
              <a:solidFill>
                <a:srgbClr val="84B2F6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>
            <a:spLocks noGrp="1"/>
          </p:cNvSpPr>
          <p:nvPr>
            <p:ph type="title"/>
          </p:nvPr>
        </p:nvSpPr>
        <p:spPr>
          <a:xfrm>
            <a:off x="777240" y="2132856"/>
            <a:ext cx="7543800" cy="4680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Font typeface="Palatino Linotype"/>
              <a:buNone/>
            </a:pP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6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Fuzzy Wuzzy was a bear, </a:t>
            </a:r>
            <a:br>
              <a:rPr lang="en-US" sz="360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Fuzzy Wuzzy had no hair,</a:t>
            </a:r>
            <a:br>
              <a:rPr lang="en-US" sz="360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360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Fuzzy Wuzzy wasn't very fuzzy, was he?</a:t>
            </a:r>
            <a:r>
              <a:rPr lang="en-US" sz="324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/>
            </a:r>
            <a:br>
              <a:rPr lang="en-US" sz="3240" b="1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endParaRPr sz="3240" b="1" i="0" u="none" strike="noStrike" cap="none">
              <a:solidFill>
                <a:srgbClr val="0099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07" name="Google Shape;107;p15" descr="D:\Documents and Settings\Admin\Мои документы\Animals\др\вектор\мед.png">
            <a:hlinkClick r:id="rId3"/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2843808" y="476672"/>
            <a:ext cx="2487638" cy="2452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777240" y="5517232"/>
            <a:ext cx="7543800" cy="100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WOODPECKER</a:t>
            </a:r>
            <a:endParaRPr sz="4900" b="1" i="0" u="none" strike="noStrike" cap="none">
              <a:solidFill>
                <a:srgbClr val="FF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13" name="Google Shape;113;p16" descr="D:\Documents\Для урока\4420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699792" y="404664"/>
            <a:ext cx="3855370" cy="5133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1288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SWAN</a:t>
            </a:r>
            <a:endParaRPr sz="4900" b="1" i="0" u="none" strike="noStrike" cap="non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19" name="Google Shape;119;p17" descr="D:\Documents\Для урока\0_5352c_19813fcf_XL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476672"/>
            <a:ext cx="3822550" cy="4490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899592" y="5013176"/>
            <a:ext cx="7543800" cy="100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Font typeface="Palatino Linotype"/>
              <a:buNone/>
            </a:pPr>
            <a:r>
              <a:rPr lang="en-US" sz="4900" b="0" i="0" u="none" strike="noStrike" cap="none">
                <a:solidFill>
                  <a:srgbClr val="0099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CROW</a:t>
            </a:r>
            <a:endParaRPr sz="4900" b="0" i="0" u="none" strike="noStrike" cap="none">
              <a:solidFill>
                <a:srgbClr val="0099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25" name="Google Shape;125;p18" descr="D:\Documents\Для урока\11-45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764704"/>
            <a:ext cx="7024418" cy="4258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136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MAGPIE</a:t>
            </a:r>
            <a:endParaRPr sz="4900" b="1" i="0" u="none" strike="noStrike" cap="non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31" name="Google Shape;131;p19" descr="D:\Documents\Для урока\птица-сорока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627784" y="620688"/>
            <a:ext cx="4248472" cy="4402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rgbClr val="FFC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  OWL</a:t>
            </a:r>
            <a:endParaRPr sz="4900" b="1" i="0" u="none" strike="noStrike" cap="none">
              <a:solidFill>
                <a:srgbClr val="FFC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37" name="Google Shape;137;p20" descr="D:\Documents\Для урока\0_a88f_3b46dc7b_XL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63688" y="548680"/>
            <a:ext cx="5557120" cy="4187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Palatino Linotype"/>
              <a:buNone/>
            </a:pPr>
            <a:r>
              <a:rPr lang="en-US" sz="4900" b="1" i="0" u="none" strike="noStrike" cap="non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  PARROT</a:t>
            </a:r>
            <a:endParaRPr sz="4900" b="1" i="0" u="none" strike="noStrike" cap="none">
              <a:solidFill>
                <a:srgbClr val="FF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43" name="Google Shape;143;p21" descr="D:\Documents\Для урока\163469-turklere-has-ozellikler--21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620688"/>
            <a:ext cx="5494248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овая">
  <a:themeElements>
    <a:clrScheme name="Базовая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Office PowerPoint</Application>
  <PresentationFormat>Экран (4:3)</PresentationFormat>
  <Paragraphs>15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Noto Sans Symbols</vt:lpstr>
      <vt:lpstr>Palatino Linotype</vt:lpstr>
      <vt:lpstr>Базовая</vt:lpstr>
      <vt:lpstr>“ LIVING  THINGS  AROUND  US”                   Kravchenko Alina 5a</vt:lpstr>
      <vt:lpstr>                                                   I WOUD LIKE … - to know something new about animals; - to develop my writing skills; - to recite poems; - to develop my speaking skills; - to practice my grammar  </vt:lpstr>
      <vt:lpstr>               Fuzzy Wuzzy was a bear,  Fuzzy Wuzzy had no hair, Fuzzy Wuzzy wasn't very fuzzy, was he? </vt:lpstr>
      <vt:lpstr>A  WOODPECKER</vt:lpstr>
      <vt:lpstr>A  SWAN</vt:lpstr>
      <vt:lpstr>A  CROW</vt:lpstr>
      <vt:lpstr>A  MAGPIE</vt:lpstr>
      <vt:lpstr>AN  OWL</vt:lpstr>
      <vt:lpstr>A   PARROT</vt:lpstr>
      <vt:lpstr>A   SWALLOW</vt:lpstr>
      <vt:lpstr>AN   OSTRICH</vt:lpstr>
      <vt:lpstr>A  NIGHTINGALE</vt:lpstr>
      <vt:lpstr>A  PIGEON</vt:lpstr>
      <vt:lpstr>1 — a giraffe, 2 — monkeys, 3 — a lion,  4 — an elephant, 5 — a crocodile/an alligator.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 LIVING  THINGS  AROUND  US”                   Kravchenko Alina 5a</dc:title>
  <dc:creator>Ирина Люфанова</dc:creator>
  <cp:lastModifiedBy>User</cp:lastModifiedBy>
  <cp:revision>1</cp:revision>
  <dcterms:modified xsi:type="dcterms:W3CDTF">2022-11-07T15:01:25Z</dcterms:modified>
</cp:coreProperties>
</file>