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14" r:id="rId3"/>
    <p:sldMasterId id="2147483729" r:id="rId4"/>
  </p:sldMasterIdLst>
  <p:notesMasterIdLst>
    <p:notesMasterId r:id="rId15"/>
  </p:notesMasterIdLst>
  <p:sldIdLst>
    <p:sldId id="256" r:id="rId5"/>
    <p:sldId id="284" r:id="rId6"/>
    <p:sldId id="283" r:id="rId7"/>
    <p:sldId id="270" r:id="rId8"/>
    <p:sldId id="271" r:id="rId9"/>
    <p:sldId id="282" r:id="rId10"/>
    <p:sldId id="272" r:id="rId11"/>
    <p:sldId id="273" r:id="rId12"/>
    <p:sldId id="27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64377-F2B1-4C79-A1EB-49EB5D735D86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54E22-F685-4810-BEE2-326F809FC5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8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93C848-2E92-40BA-963A-17903A5A522B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7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023-F0AF-4635-8825-7E46A20272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19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8C6C-1D12-4651-8E56-86DEC4E7D2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52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00-85A4-4B36-8C47-CC5532F07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48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D593-A54A-4F35-B85A-883B164D15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85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94D1-ACAB-4219-AAC9-A39A6353F6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96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83AB-407B-454E-8767-D68964E4F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31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1529-1287-46B6-9D0A-D977634ECA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6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CA17F-93FE-4606-B02C-08CD946C7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77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9C43-67CB-443F-AEF2-D0EA54A2E2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0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7315-D777-40C5-81FB-0396E49036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75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96A0-8BA6-4B1A-87E9-02473A1512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66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1C82-67F3-46E6-967A-B14067D427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805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2992-954C-4F38-974B-CD211CA80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93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93C848-2E92-40BA-963A-17903A5A522B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001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023-F0AF-4635-8825-7E46A20272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623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8C6C-1D12-4651-8E56-86DEC4E7D2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878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00-85A4-4B36-8C47-CC5532F07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1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D593-A54A-4F35-B85A-883B164D15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7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94D1-ACAB-4219-AAC9-A39A6353F6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04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83AB-407B-454E-8767-D68964E4F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777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1529-1287-46B6-9D0A-D977634ECA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2950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CA17F-93FE-4606-B02C-08CD946C7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49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9C43-67CB-443F-AEF2-D0EA54A2E2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62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7315-D777-40C5-81FB-0396E49036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393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96A0-8BA6-4B1A-87E9-02473A1512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0452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1C82-67F3-46E6-967A-B14067D427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422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2992-954C-4F38-974B-CD211CA80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7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93C848-2E92-40BA-963A-17903A5A522B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268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023-F0AF-4635-8825-7E46A20272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9804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8C6C-1D12-4651-8E56-86DEC4E7D2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0301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00-85A4-4B36-8C47-CC5532F07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041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D593-A54A-4F35-B85A-883B164D15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210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94D1-ACAB-4219-AAC9-A39A6353F6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7845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83AB-407B-454E-8767-D68964E4F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2018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1529-1287-46B6-9D0A-D977634ECA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832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CA17F-93FE-4606-B02C-08CD946C7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861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9C43-67CB-443F-AEF2-D0EA54A2E2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284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7315-D777-40C5-81FB-0396E49036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6842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96A0-8BA6-4B1A-87E9-02473A1512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729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1C82-67F3-46E6-967A-B14067D427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995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2992-954C-4F38-974B-CD211CA80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0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AD9A3-D111-45B5-8A8F-551C11DFA4E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9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AD9A3-D111-45B5-8A8F-551C11DFA4E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45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AD9A3-D111-45B5-8A8F-551C11DFA4E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0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6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2.gif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gif"/><Relationship Id="rId5" Type="http://schemas.openxmlformats.org/officeDocument/2006/relationships/image" Target="../media/image9.gif"/><Relationship Id="rId4" Type="http://schemas.openxmlformats.org/officeDocument/2006/relationships/image" Target="../media/image13.gif"/><Relationship Id="rId9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2114031" y="3694052"/>
            <a:ext cx="5648623" cy="120430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96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Mein</a:t>
            </a:r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9600" b="1" cap="none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Zuhause</a:t>
            </a:r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150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285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ru-RU" sz="4800" b="1" i="1" smtClean="0">
                <a:latin typeface="Times New Roman" pitchFamily="18" charset="0"/>
                <a:cs typeface="Times New Roman" pitchFamily="18" charset="0"/>
              </a:rPr>
              <a:t>hinter – </a:t>
            </a:r>
            <a:r>
              <a:rPr lang="ru-RU" altLang="ru-RU" sz="4800" b="1" i="1" smtClean="0">
                <a:latin typeface="Times New Roman" pitchFamily="18" charset="0"/>
                <a:cs typeface="Times New Roman" pitchFamily="18" charset="0"/>
              </a:rPr>
              <a:t>за, позади</a:t>
            </a:r>
            <a:br>
              <a:rPr lang="ru-RU" altLang="ru-RU" sz="4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de-DE" altLang="ru-RU" sz="4800" b="1" i="1" smtClean="0">
                <a:latin typeface="Times New Roman" pitchFamily="18" charset="0"/>
                <a:cs typeface="Times New Roman" pitchFamily="18" charset="0"/>
              </a:rPr>
              <a:t>neben – </a:t>
            </a:r>
            <a:r>
              <a:rPr lang="ru-RU" altLang="ru-RU" sz="4800" b="1" i="1" smtClean="0">
                <a:latin typeface="Times New Roman" pitchFamily="18" charset="0"/>
                <a:cs typeface="Times New Roman" pitchFamily="18" charset="0"/>
              </a:rPr>
              <a:t>рядом, около</a:t>
            </a:r>
          </a:p>
        </p:txBody>
      </p:sp>
      <p:pic>
        <p:nvPicPr>
          <p:cNvPr id="16387" name="Picture 4" descr="Lehrbuch,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36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2" t="34990" r="1825" b="31915"/>
          <a:stretch>
            <a:fillRect/>
          </a:stretch>
        </p:blipFill>
        <p:spPr>
          <a:xfrm>
            <a:off x="684213" y="2060575"/>
            <a:ext cx="7956550" cy="4435475"/>
          </a:xfrm>
          <a:noFill/>
          <a:ln w="38100">
            <a:solidFill>
              <a:srgbClr val="A6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00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6класс\liegenhäng49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26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520940" cy="548640"/>
          </a:xfrm>
        </p:spPr>
        <p:txBody>
          <a:bodyPr/>
          <a:lstStyle/>
          <a:p>
            <a:pPr algn="ctr"/>
            <a:r>
              <a:rPr lang="de-DE" sz="5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Präpositionen –Ort+ </a:t>
            </a:r>
            <a:r>
              <a:rPr lang="de-DE" sz="5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Dativ</a:t>
            </a:r>
            <a:r>
              <a:rPr lang="de-DE" sz="5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hängen, liegen, stehen</a:t>
            </a:r>
            <a:endParaRPr lang="ru-RU" sz="5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301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Новая папка (2)\77672.12zzwe8sj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24" y="0"/>
            <a:ext cx="92233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08520" y="54868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links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308304" y="54868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rechts</a:t>
            </a:r>
            <a:endParaRPr lang="ru-RU" sz="3600" b="1" dirty="0"/>
          </a:p>
        </p:txBody>
      </p:sp>
      <p:sp>
        <p:nvSpPr>
          <p:cNvPr id="6" name="Выгнутая вниз стрелка 5"/>
          <p:cNvSpPr/>
          <p:nvPr/>
        </p:nvSpPr>
        <p:spPr>
          <a:xfrm rot="20851479" flipH="1">
            <a:off x="109727" y="1544227"/>
            <a:ext cx="1462856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7308304" y="1394860"/>
            <a:ext cx="1440160" cy="73799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9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Новая папка (2)\d46d198ee391ad8392859fcd187e6af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079" y="0"/>
            <a:ext cx="6228184" cy="70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Новая папка ххх\1574014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966" y="1628800"/>
            <a:ext cx="318135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8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20940" cy="54864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Склонение </a:t>
            </a: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артикля </a:t>
            </a: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Dativ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0017006"/>
              </p:ext>
            </p:extLst>
          </p:nvPr>
        </p:nvGraphicFramePr>
        <p:xfrm>
          <a:off x="-2" y="1100138"/>
          <a:ext cx="9144000" cy="59398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4333"/>
                <a:gridCol w="1546108"/>
                <a:gridCol w="1060221"/>
                <a:gridCol w="1060221"/>
                <a:gridCol w="1060221"/>
                <a:gridCol w="1060221"/>
                <a:gridCol w="1060221"/>
                <a:gridCol w="1722454"/>
              </a:tblGrid>
              <a:tr h="739619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Определенный  артикль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Неопределенный артикль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2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Ж.р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Ж.р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245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Единственное</a:t>
                      </a:r>
                      <a:r>
                        <a:rPr lang="ru-RU" baseline="0" dirty="0" smtClean="0"/>
                        <a:t> число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Nominativ</a:t>
                      </a:r>
                      <a:endParaRPr lang="ru-RU" dirty="0" smtClean="0"/>
                    </a:p>
                    <a:p>
                      <a:r>
                        <a:rPr lang="en-US" dirty="0" err="1" smtClean="0"/>
                        <a:t>Wer</a:t>
                      </a:r>
                      <a:r>
                        <a:rPr lang="en-US" dirty="0" smtClean="0"/>
                        <a:t>?</a:t>
                      </a:r>
                      <a:r>
                        <a:rPr lang="en-US" baseline="0" dirty="0" smtClean="0"/>
                        <a:t> Was?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der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das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die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err="1" smtClean="0"/>
                        <a:t>ein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err="1" smtClean="0"/>
                        <a:t>ein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err="1" smtClean="0"/>
                        <a:t>eine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Dativ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Wem</a:t>
                      </a:r>
                      <a:r>
                        <a:rPr lang="en-US" dirty="0" smtClean="0"/>
                        <a:t>? </a:t>
                      </a:r>
                      <a:r>
                        <a:rPr lang="en-US" dirty="0" err="1" smtClean="0"/>
                        <a:t>Wo</a:t>
                      </a:r>
                      <a:r>
                        <a:rPr lang="en-US" dirty="0" smtClean="0"/>
                        <a:t>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dem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der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einem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einer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52128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Nominativ</a:t>
                      </a:r>
                    </a:p>
                    <a:p>
                      <a:r>
                        <a:rPr lang="de-DE" dirty="0" smtClean="0"/>
                        <a:t>Wer? Was?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die</a:t>
                      </a:r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4400" dirty="0" smtClean="0"/>
                        <a:t>-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Dativ</a:t>
                      </a:r>
                    </a:p>
                    <a:p>
                      <a:r>
                        <a:rPr lang="de-DE" dirty="0" smtClean="0"/>
                        <a:t>Wem? Wo?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den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4400" dirty="0" smtClean="0"/>
                        <a:t>-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1367190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Падеж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Новая папка (2)\0_939f1_b7ac1666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700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User\Desktop\Новая папка (2)\cat (61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640090" cy="111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240788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uf </a:t>
            </a:r>
            <a:r>
              <a:rPr lang="en-US" sz="3600" b="1" dirty="0" err="1" smtClean="0">
                <a:solidFill>
                  <a:srgbClr val="FF0000"/>
                </a:solidFill>
              </a:rPr>
              <a:t>dem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Bett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" name="Picture 5" descr="C:\Users\User\Desktop\Новая папка (2)\Cat-0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-5680"/>
            <a:ext cx="15240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20372" y="5373216"/>
            <a:ext cx="3003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</a:rPr>
              <a:t>u</a:t>
            </a:r>
            <a:r>
              <a:rPr lang="en-US" sz="3200" b="1" dirty="0" err="1" smtClean="0">
                <a:solidFill>
                  <a:srgbClr val="FF0000"/>
                </a:solidFill>
              </a:rPr>
              <a:t>nter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dem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Bett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7" y="6240624"/>
            <a:ext cx="3214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</a:rPr>
              <a:t>v</a:t>
            </a:r>
            <a:r>
              <a:rPr lang="en-US" sz="3200" b="1" dirty="0" err="1" smtClean="0">
                <a:solidFill>
                  <a:srgbClr val="FF0000"/>
                </a:solidFill>
              </a:rPr>
              <a:t>or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dem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Schrank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95291" y="129721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uf </a:t>
            </a:r>
            <a:r>
              <a:rPr lang="en-US" sz="3600" b="1" dirty="0" err="1" smtClean="0">
                <a:solidFill>
                  <a:srgbClr val="FF0000"/>
                </a:solidFill>
              </a:rPr>
              <a:t>dem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Schrank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3603" y="0"/>
            <a:ext cx="4680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rgbClr val="002060"/>
                </a:solidFill>
              </a:rPr>
              <a:t>Wo sind die Katzen</a:t>
            </a:r>
            <a:r>
              <a:rPr lang="en-US" sz="4000" b="1" dirty="0" smtClean="0">
                <a:solidFill>
                  <a:srgbClr val="002060"/>
                </a:solidFill>
              </a:rPr>
              <a:t>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C:\Users\User\Desktop\Новая папка ххх\1574014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4101785"/>
            <a:ext cx="2507467" cy="228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Новая папка ххх\anime-koshki-1250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61" y="4890474"/>
            <a:ext cx="1428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18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60" y="493713"/>
            <a:ext cx="9144000" cy="636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 descr="C:\Users\User\Desktop\Новая папка (2)\animashki-koshki-36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13144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User\Desktop\Новая папка (2)\cat (395)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47106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User\Desktop\Новая папка (2)\Cat-05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15240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C:\Users\User\Desktop\Новая папка (2)\animashki-koshki-872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013176"/>
            <a:ext cx="1190625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C:\Users\User\Desktop\Новая папка (2)\shkaf_dlia_odejdi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08721"/>
            <a:ext cx="285829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C:\Users\User\Desktop\Новая папка (2)\anime-koshki-1250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42736"/>
            <a:ext cx="14287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C:\Users\User\Desktop\Новая папка (2)\cat (61)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3757180"/>
            <a:ext cx="447675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622399"/>
          </a:xfrm>
        </p:spPr>
        <p:txBody>
          <a:bodyPr/>
          <a:lstStyle/>
          <a:p>
            <a:pPr algn="ctr"/>
            <a:r>
              <a:rPr lang="de-DE" dirty="0" smtClean="0"/>
              <a:t>Wo ist die Katze?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58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>
          <a:xfrm>
            <a:off x="1763713" y="404813"/>
            <a:ext cx="6121400" cy="1246187"/>
          </a:xfrm>
        </p:spPr>
        <p:txBody>
          <a:bodyPr/>
          <a:lstStyle/>
          <a:p>
            <a:pPr eaLnBrk="1" hangingPunct="1"/>
            <a:r>
              <a:rPr lang="de-DE" altLang="ru-RU" sz="8000" i="1" smtClean="0">
                <a:latin typeface="Times New Roman" pitchFamily="18" charset="0"/>
                <a:cs typeface="Times New Roman" pitchFamily="18" charset="0"/>
              </a:rPr>
              <a:t>an, auf -</a:t>
            </a:r>
            <a:r>
              <a:rPr lang="ru-RU" altLang="ru-RU" sz="8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8000" i="1" smtClean="0">
                <a:latin typeface="Times New Roman" pitchFamily="18" charset="0"/>
                <a:cs typeface="Times New Roman" pitchFamily="18" charset="0"/>
              </a:rPr>
              <a:t>на</a:t>
            </a:r>
          </a:p>
        </p:txBody>
      </p:sp>
      <p:pic>
        <p:nvPicPr>
          <p:cNvPr id="15363" name="Picture 8" descr="Lehrbuch,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36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2" t="2556" r="1825" b="61761"/>
          <a:stretch>
            <a:fillRect/>
          </a:stretch>
        </p:blipFill>
        <p:spPr>
          <a:xfrm>
            <a:off x="971550" y="1989138"/>
            <a:ext cx="7416800" cy="4494212"/>
          </a:xfrm>
          <a:noFill/>
          <a:ln w="38100">
            <a:solidFill>
              <a:srgbClr val="A6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4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94"/>
        </a:dk1>
        <a:lt1>
          <a:srgbClr val="FFFFFF"/>
        </a:lt1>
        <a:dk2>
          <a:srgbClr val="C9C9FF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E1E1FF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94"/>
        </a:dk1>
        <a:lt1>
          <a:srgbClr val="FFFFFF"/>
        </a:lt1>
        <a:dk2>
          <a:srgbClr val="C9C9FF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E1E1FF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94"/>
        </a:dk1>
        <a:lt1>
          <a:srgbClr val="FFFFFF"/>
        </a:lt1>
        <a:dk2>
          <a:srgbClr val="C9C9FF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E1E1FF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320</TotalTime>
  <Words>103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Углы</vt:lpstr>
      <vt:lpstr>Палитра</vt:lpstr>
      <vt:lpstr>2_Палитра</vt:lpstr>
      <vt:lpstr>3_Палитра</vt:lpstr>
      <vt:lpstr>  Mein Zuhause </vt:lpstr>
      <vt:lpstr>Презентация PowerPoint</vt:lpstr>
      <vt:lpstr>Präpositionen –Ort+ Dativ+ hängen, liegen, stehen</vt:lpstr>
      <vt:lpstr>Презентация PowerPoint</vt:lpstr>
      <vt:lpstr>Презентация PowerPoint</vt:lpstr>
      <vt:lpstr>Склонение   артикля       Dativ</vt:lpstr>
      <vt:lpstr>Презентация PowerPoint</vt:lpstr>
      <vt:lpstr>Wo ist die Katze?</vt:lpstr>
      <vt:lpstr>an, auf - на</vt:lpstr>
      <vt:lpstr>hinter – за, позади neben – рядом, около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Haus</dc:title>
  <dc:creator>User</dc:creator>
  <cp:lastModifiedBy>asus</cp:lastModifiedBy>
  <cp:revision>37</cp:revision>
  <dcterms:created xsi:type="dcterms:W3CDTF">2016-08-27T16:18:00Z</dcterms:created>
  <dcterms:modified xsi:type="dcterms:W3CDTF">2022-11-05T07:13:28Z</dcterms:modified>
</cp:coreProperties>
</file>