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9" r:id="rId3"/>
  </p:sldMasterIdLst>
  <p:notesMasterIdLst>
    <p:notesMasterId r:id="rId19"/>
  </p:notesMasterIdLst>
  <p:sldIdLst>
    <p:sldId id="256" r:id="rId4"/>
    <p:sldId id="265" r:id="rId5"/>
    <p:sldId id="257" r:id="rId6"/>
    <p:sldId id="258" r:id="rId7"/>
    <p:sldId id="259" r:id="rId8"/>
    <p:sldId id="261" r:id="rId9"/>
    <p:sldId id="260" r:id="rId10"/>
    <p:sldId id="262" r:id="rId11"/>
    <p:sldId id="263" r:id="rId12"/>
    <p:sldId id="266" r:id="rId13"/>
    <p:sldId id="264" r:id="rId14"/>
    <p:sldId id="267" r:id="rId15"/>
    <p:sldId id="275" r:id="rId16"/>
    <p:sldId id="276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5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B64377-F2B1-4C79-A1EB-49EB5D735D86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B54E22-F685-4810-BEE2-326F809FC5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189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55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1C1C1C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1C1C1C"/>
              </a:solidFill>
            </a:endParaRP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E293C848-2E92-40BA-963A-17903A5A522B}" type="slidenum">
              <a:rPr lang="ru-RU">
                <a:solidFill>
                  <a:srgbClr val="1C1C1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777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21023-F0AF-4635-8825-7E46A20272C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7196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88C6C-1D12-4651-8E56-86DEC4E7D2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4524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98500-85A4-4B36-8C47-CC5532F0741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148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8D593-A54A-4F35-B85A-883B164D150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285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C94D1-ACAB-4219-AAC9-A39A6353F6E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0960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F83AB-407B-454E-8767-D68964E4F7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231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A1529-1287-46B6-9D0A-D977634ECA3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663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CA17F-93FE-4606-B02C-08CD946C703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5771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E9C43-67CB-443F-AEF2-D0EA54A2E2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5300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E7315-D777-40C5-81FB-0396E490365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9750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596A0-8BA6-4B1A-87E9-02473A1512D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7663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01C82-67F3-46E6-967A-B14067D4271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4805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D2992-954C-4F38-974B-CD211CA80B8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4935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55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1C1C1C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1C1C1C"/>
              </a:solidFill>
            </a:endParaRP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E293C848-2E92-40BA-963A-17903A5A522B}" type="slidenum">
              <a:rPr lang="ru-RU">
                <a:solidFill>
                  <a:srgbClr val="1C1C1C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6751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21023-F0AF-4635-8825-7E46A20272C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4495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88C6C-1D12-4651-8E56-86DEC4E7D2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2810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98500-85A4-4B36-8C47-CC5532F0741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858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8D593-A54A-4F35-B85A-883B164D150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0619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C94D1-ACAB-4219-AAC9-A39A6353F6E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4580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F83AB-407B-454E-8767-D68964E4F7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8435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A1529-1287-46B6-9D0A-D977634ECA3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8292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CA17F-93FE-4606-B02C-08CD946C703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3252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E9C43-67CB-443F-AEF2-D0EA54A2E2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8551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E7315-D777-40C5-81FB-0396E490365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72721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596A0-8BA6-4B1A-87E9-02473A1512D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1936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01C82-67F3-46E6-967A-B14067D4271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5214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D2992-954C-4F38-974B-CD211CA80B8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59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AD9A3-D111-45B5-8A8F-551C11DFA4E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197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AD9A3-D111-45B5-8A8F-551C11DFA4E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977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1.jpeg"/><Relationship Id="rId11" Type="http://schemas.openxmlformats.org/officeDocument/2006/relationships/image" Target="../media/image36.png"/><Relationship Id="rId5" Type="http://schemas.openxmlformats.org/officeDocument/2006/relationships/image" Target="../media/image30.jpeg"/><Relationship Id="rId10" Type="http://schemas.openxmlformats.org/officeDocument/2006/relationships/image" Target="../media/image35.pn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2114031" y="3694052"/>
            <a:ext cx="5648623" cy="1204306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150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br>
              <a:rPr lang="en-US" sz="150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96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Mein</a:t>
            </a:r>
            <a:r>
              <a:rPr lang="en-US" sz="150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9600" b="1" cap="none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Zuhause</a:t>
            </a:r>
            <a:r>
              <a:rPr lang="en-US" sz="150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en-US" sz="150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sz="150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285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Новая папка (2)\persian_qum_silk_AD9014_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558" y="908720"/>
            <a:ext cx="9169558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220306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d</a:t>
            </a:r>
            <a:r>
              <a:rPr lang="en-US" sz="4000" b="1" dirty="0" smtClean="0"/>
              <a:t>er </a:t>
            </a:r>
            <a:r>
              <a:rPr lang="de-DE" sz="4000" b="1" dirty="0" smtClean="0"/>
              <a:t>Teppich/die</a:t>
            </a:r>
            <a:r>
              <a:rPr lang="en-US" sz="4000" b="1" dirty="0" smtClean="0"/>
              <a:t> </a:t>
            </a:r>
            <a:r>
              <a:rPr lang="de-DE" sz="4000" b="1" dirty="0" smtClean="0"/>
              <a:t>Teppiche</a:t>
            </a:r>
            <a:endParaRPr lang="de-DE" sz="4000" b="1" dirty="0"/>
          </a:p>
        </p:txBody>
      </p:sp>
    </p:spTree>
    <p:extLst>
      <p:ext uri="{BB962C8B-B14F-4D97-AF65-F5344CB8AC3E}">
        <p14:creationId xmlns:p14="http://schemas.microsoft.com/office/powerpoint/2010/main" val="2414135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Новая папка (2)\dbde308b8f091ceba3045dc60b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33" y="823896"/>
            <a:ext cx="3768615" cy="2826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User\Desktop\Новая папка (2)\poster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12521">
            <a:off x="5790662" y="1325082"/>
            <a:ext cx="2683405" cy="512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User\Desktop\Новая папка (2)\ui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78036">
            <a:off x="6964561" y="3722959"/>
            <a:ext cx="2274450" cy="30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User\Desktop\Новая папка (2)\1234709147_mus021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4221088"/>
            <a:ext cx="4356752" cy="2683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User\Desktop\Новая папка (2)\the-beatles-normal-2880x180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1683" y="4782690"/>
            <a:ext cx="3394688" cy="212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C:\Users\User\Desktop\Новая папка (2)\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25233">
            <a:off x="4373539" y="3304029"/>
            <a:ext cx="2743200" cy="177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1362" y="40877"/>
            <a:ext cx="4548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d</a:t>
            </a:r>
            <a:r>
              <a:rPr lang="en-US" sz="4000" b="1" dirty="0" smtClean="0"/>
              <a:t>as </a:t>
            </a:r>
            <a:r>
              <a:rPr lang="en-US" sz="4000" b="1" dirty="0" err="1" smtClean="0"/>
              <a:t>Bild</a:t>
            </a:r>
            <a:r>
              <a:rPr lang="en-US" sz="4000" b="1" dirty="0" smtClean="0"/>
              <a:t>/die </a:t>
            </a:r>
            <a:r>
              <a:rPr lang="en-US" sz="4000" b="1" dirty="0" err="1" smtClean="0"/>
              <a:t>Bilder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 rot="1512938">
            <a:off x="3668921" y="2063277"/>
            <a:ext cx="59766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d</a:t>
            </a:r>
            <a:r>
              <a:rPr lang="en-US" sz="4000" b="1" dirty="0" smtClean="0"/>
              <a:t>as Poster/die Poster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274680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Новая папка (2)\1256768048_lamp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59465"/>
            <a:ext cx="3283516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User\Desktop\Новая папка (2)\9009957-computer-screen-isolated-on-white-Stock-Photo-monito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260648"/>
            <a:ext cx="3962400" cy="264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40270" y="5445224"/>
            <a:ext cx="5496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d</a:t>
            </a:r>
            <a:r>
              <a:rPr lang="en-US" sz="4000" b="1" dirty="0" smtClean="0"/>
              <a:t>ie Lampe/die </a:t>
            </a:r>
            <a:r>
              <a:rPr lang="en-US" sz="4000" b="1" dirty="0" err="1" smtClean="0"/>
              <a:t>Lampen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404664"/>
            <a:ext cx="7956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d</a:t>
            </a:r>
            <a:r>
              <a:rPr lang="en-US" sz="4000" b="1" dirty="0" smtClean="0"/>
              <a:t>er </a:t>
            </a:r>
            <a:r>
              <a:rPr lang="en-US" sz="4000" b="1" dirty="0" err="1" smtClean="0"/>
              <a:t>Bildschirm</a:t>
            </a:r>
            <a:r>
              <a:rPr lang="en-US" sz="4000" b="1" dirty="0" smtClean="0"/>
              <a:t>/die </a:t>
            </a:r>
            <a:r>
              <a:rPr lang="en-US" sz="4000" b="1" dirty="0" err="1" smtClean="0"/>
              <a:t>Bildschirme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432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88914"/>
            <a:ext cx="7793037" cy="863600"/>
          </a:xfrm>
        </p:spPr>
        <p:txBody>
          <a:bodyPr/>
          <a:lstStyle/>
          <a:p>
            <a:pPr algn="ctr" eaLnBrk="1" hangingPunct="1"/>
            <a:r>
              <a:rPr lang="de-DE" altLang="ru-RU" sz="4500" b="1" i="1" dirty="0" smtClean="0">
                <a:solidFill>
                  <a:srgbClr val="252571"/>
                </a:solidFill>
                <a:latin typeface="Times New Roman" pitchFamily="18" charset="0"/>
                <a:cs typeface="Times New Roman" pitchFamily="18" charset="0"/>
              </a:rPr>
              <a:t>Bilde die Wörter</a:t>
            </a:r>
            <a:r>
              <a:rPr lang="ru-RU" altLang="ru-RU" sz="4500" b="1" i="1" dirty="0" smtClean="0">
                <a:solidFill>
                  <a:srgbClr val="252571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sp>
        <p:nvSpPr>
          <p:cNvPr id="12291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744663"/>
            <a:ext cx="3024187" cy="5113337"/>
          </a:xfrm>
        </p:spPr>
        <p:txBody>
          <a:bodyPr/>
          <a:lstStyle/>
          <a:p>
            <a:pPr eaLnBrk="1" hangingPunct="1"/>
            <a:r>
              <a:rPr lang="en-US" altLang="ru-RU" b="1" dirty="0" err="1" smtClean="0">
                <a:latin typeface="Times New Roman" pitchFamily="18" charset="0"/>
                <a:cs typeface="Times New Roman" pitchFamily="18" charset="0"/>
              </a:rPr>
              <a:t>tuhsl</a:t>
            </a:r>
            <a:endParaRPr lang="en-US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ru-RU" b="1" dirty="0" err="1" smtClean="0">
                <a:latin typeface="Times New Roman" pitchFamily="18" charset="0"/>
                <a:cs typeface="Times New Roman" pitchFamily="18" charset="0"/>
              </a:rPr>
              <a:t>tebt</a:t>
            </a:r>
            <a:endParaRPr lang="en-US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maple</a:t>
            </a:r>
          </a:p>
          <a:p>
            <a:pPr eaLnBrk="1" hangingPunct="1"/>
            <a:r>
              <a:rPr lang="en-US" altLang="ru-RU" b="1" dirty="0" err="1" smtClean="0">
                <a:latin typeface="Times New Roman" pitchFamily="18" charset="0"/>
                <a:cs typeface="Times New Roman" pitchFamily="18" charset="0"/>
              </a:rPr>
              <a:t>pichpet</a:t>
            </a:r>
            <a:endParaRPr lang="en-US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ru-RU" b="1" dirty="0" err="1" smtClean="0">
                <a:latin typeface="Times New Roman" pitchFamily="18" charset="0"/>
                <a:cs typeface="Times New Roman" pitchFamily="18" charset="0"/>
              </a:rPr>
              <a:t>raschkn</a:t>
            </a:r>
            <a:endParaRPr lang="en-US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ru-RU" b="1" dirty="0" err="1" smtClean="0">
                <a:latin typeface="Times New Roman" pitchFamily="18" charset="0"/>
                <a:cs typeface="Times New Roman" pitchFamily="18" charset="0"/>
              </a:rPr>
              <a:t>itsch</a:t>
            </a:r>
            <a:endParaRPr lang="en-US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ru-RU" b="1" dirty="0" err="1" smtClean="0">
                <a:latin typeface="Times New Roman" pitchFamily="18" charset="0"/>
                <a:cs typeface="Times New Roman" pitchFamily="18" charset="0"/>
              </a:rPr>
              <a:t>esless</a:t>
            </a:r>
            <a:endParaRPr lang="en-US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ru-RU" b="1" dirty="0" err="1" smtClean="0">
                <a:latin typeface="Times New Roman" pitchFamily="18" charset="0"/>
                <a:cs typeface="Times New Roman" pitchFamily="18" charset="0"/>
              </a:rPr>
              <a:t>eekdc</a:t>
            </a:r>
            <a:endParaRPr lang="en-US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ru-RU" b="1" dirty="0" err="1" smtClean="0">
                <a:latin typeface="Times New Roman" pitchFamily="18" charset="0"/>
                <a:cs typeface="Times New Roman" pitchFamily="18" charset="0"/>
              </a:rPr>
              <a:t>dilb</a:t>
            </a:r>
            <a:endParaRPr lang="en-US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ru-RU" b="1" dirty="0" err="1" smtClean="0">
                <a:latin typeface="Times New Roman" pitchFamily="18" charset="0"/>
                <a:cs typeface="Times New Roman" pitchFamily="18" charset="0"/>
              </a:rPr>
              <a:t>pobiprekra</a:t>
            </a:r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505" name="Rectangle 9"/>
          <p:cNvSpPr>
            <a:spLocks noChangeArrowheads="1"/>
          </p:cNvSpPr>
          <p:nvPr/>
        </p:nvSpPr>
        <p:spPr bwMode="auto">
          <a:xfrm>
            <a:off x="3059113" y="1746250"/>
            <a:ext cx="2519362" cy="511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en-US" altLang="ru-RU" sz="2800" b="1" dirty="0" err="1" smtClean="0">
                <a:solidFill>
                  <a:srgbClr val="8C0046"/>
                </a:solidFill>
                <a:latin typeface="Times New Roman" pitchFamily="18" charset="0"/>
                <a:cs typeface="Times New Roman" pitchFamily="18" charset="0"/>
              </a:rPr>
              <a:t>Stuhl</a:t>
            </a:r>
            <a:endParaRPr lang="en-US" altLang="ru-RU" sz="2800" b="1" dirty="0" smtClean="0">
              <a:solidFill>
                <a:srgbClr val="8C004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en-US" altLang="ru-RU" sz="2800" b="1" dirty="0" err="1" smtClean="0">
                <a:solidFill>
                  <a:srgbClr val="8C0046"/>
                </a:solidFill>
                <a:latin typeface="Times New Roman" pitchFamily="18" charset="0"/>
                <a:cs typeface="Times New Roman" pitchFamily="18" charset="0"/>
              </a:rPr>
              <a:t>Bett</a:t>
            </a:r>
            <a:endParaRPr lang="en-US" altLang="ru-RU" sz="2800" b="1" dirty="0" smtClean="0">
              <a:solidFill>
                <a:srgbClr val="8C004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en-US" altLang="ru-RU" sz="2800" b="1" dirty="0" smtClean="0">
                <a:solidFill>
                  <a:srgbClr val="8C0046"/>
                </a:solidFill>
                <a:latin typeface="Times New Roman" pitchFamily="18" charset="0"/>
                <a:cs typeface="Times New Roman" pitchFamily="18" charset="0"/>
              </a:rPr>
              <a:t>Lampe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en-US" altLang="ru-RU" sz="2800" b="1" dirty="0" err="1" smtClean="0">
                <a:solidFill>
                  <a:srgbClr val="8C0046"/>
                </a:solidFill>
                <a:latin typeface="Times New Roman" pitchFamily="18" charset="0"/>
                <a:cs typeface="Times New Roman" pitchFamily="18" charset="0"/>
              </a:rPr>
              <a:t>Teppich</a:t>
            </a:r>
            <a:endParaRPr lang="en-US" altLang="ru-RU" sz="2800" b="1" dirty="0" smtClean="0">
              <a:solidFill>
                <a:srgbClr val="8C004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en-US" altLang="ru-RU" sz="2800" b="1" dirty="0" err="1" smtClean="0">
                <a:solidFill>
                  <a:srgbClr val="8C0046"/>
                </a:solidFill>
                <a:latin typeface="Times New Roman" pitchFamily="18" charset="0"/>
                <a:cs typeface="Times New Roman" pitchFamily="18" charset="0"/>
              </a:rPr>
              <a:t>Schrank</a:t>
            </a:r>
            <a:endParaRPr lang="en-US" altLang="ru-RU" sz="2800" b="1" dirty="0" smtClean="0">
              <a:solidFill>
                <a:srgbClr val="8C004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en-US" altLang="ru-RU" sz="2800" b="1" dirty="0" err="1" smtClean="0">
                <a:solidFill>
                  <a:srgbClr val="8C0046"/>
                </a:solidFill>
                <a:latin typeface="Times New Roman" pitchFamily="18" charset="0"/>
                <a:cs typeface="Times New Roman" pitchFamily="18" charset="0"/>
              </a:rPr>
              <a:t>Tisch</a:t>
            </a:r>
            <a:endParaRPr lang="en-US" altLang="ru-RU" sz="2800" b="1" dirty="0" smtClean="0">
              <a:solidFill>
                <a:srgbClr val="8C004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en-US" altLang="ru-RU" sz="2800" b="1" dirty="0" err="1" smtClean="0">
                <a:solidFill>
                  <a:srgbClr val="8C0046"/>
                </a:solidFill>
                <a:latin typeface="Times New Roman" pitchFamily="18" charset="0"/>
                <a:cs typeface="Times New Roman" pitchFamily="18" charset="0"/>
              </a:rPr>
              <a:t>Sessel</a:t>
            </a:r>
            <a:endParaRPr lang="en-US" altLang="ru-RU" sz="2800" b="1" dirty="0" smtClean="0">
              <a:solidFill>
                <a:srgbClr val="8C004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en-US" altLang="ru-RU" sz="2800" b="1" dirty="0" err="1" smtClean="0">
                <a:solidFill>
                  <a:srgbClr val="8C0046"/>
                </a:solidFill>
                <a:latin typeface="Times New Roman" pitchFamily="18" charset="0"/>
                <a:cs typeface="Times New Roman" pitchFamily="18" charset="0"/>
              </a:rPr>
              <a:t>Decke</a:t>
            </a:r>
            <a:endParaRPr lang="en-US" altLang="ru-RU" sz="2800" b="1" dirty="0" smtClean="0">
              <a:solidFill>
                <a:srgbClr val="8C004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en-US" altLang="ru-RU" sz="2800" b="1" dirty="0" err="1" smtClean="0">
                <a:solidFill>
                  <a:srgbClr val="8C0046"/>
                </a:solidFill>
                <a:latin typeface="Times New Roman" pitchFamily="18" charset="0"/>
                <a:cs typeface="Times New Roman" pitchFamily="18" charset="0"/>
              </a:rPr>
              <a:t>Bild</a:t>
            </a:r>
            <a:endParaRPr lang="en-US" altLang="ru-RU" sz="2800" b="1" dirty="0" smtClean="0">
              <a:solidFill>
                <a:srgbClr val="8C004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en-US" altLang="ru-RU" sz="2800" b="1" dirty="0" err="1" smtClean="0">
                <a:solidFill>
                  <a:srgbClr val="8C0046"/>
                </a:solidFill>
                <a:latin typeface="Times New Roman" pitchFamily="18" charset="0"/>
                <a:cs typeface="Times New Roman" pitchFamily="18" charset="0"/>
              </a:rPr>
              <a:t>Papierkorb</a:t>
            </a:r>
            <a:endParaRPr lang="ru-RU" altLang="ru-RU" sz="2800" b="1" dirty="0" smtClean="0">
              <a:solidFill>
                <a:srgbClr val="8C004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3" name="Picture 11" descr="sessel"/>
          <p:cNvPicPr>
            <a:picLocks noChangeAspect="1" noChangeArrowheads="1"/>
          </p:cNvPicPr>
          <p:nvPr/>
        </p:nvPicPr>
        <p:blipFill>
          <a:blip r:embed="rId2" cstate="print">
            <a:lum bright="-6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7163" y="1989138"/>
            <a:ext cx="1366837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15" descr="Katerine_Schreibtisch"/>
          <p:cNvPicPr>
            <a:picLocks noChangeAspect="1" noChangeArrowheads="1"/>
          </p:cNvPicPr>
          <p:nvPr/>
        </p:nvPicPr>
        <p:blipFill>
          <a:blip r:embed="rId3" cstate="print">
            <a:lum bright="-24000" contrast="4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2565400"/>
            <a:ext cx="1296987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17" descr="wb-janosch-teppich-tigerecke-medium"/>
          <p:cNvPicPr>
            <a:picLocks noChangeAspect="1" noChangeArrowheads="1"/>
          </p:cNvPicPr>
          <p:nvPr/>
        </p:nvPicPr>
        <p:blipFill>
          <a:blip r:embed="rId4" cstate="print">
            <a:lum bright="-12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6250" y="5157788"/>
            <a:ext cx="104775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13" descr="Essex-stuhl-frei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4149725"/>
            <a:ext cx="1111250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23" descr="schrank-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3644900"/>
            <a:ext cx="1295400" cy="161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25" descr="k_bett-luzern"/>
          <p:cNvPicPr>
            <a:picLocks noChangeAspect="1" noChangeArrowheads="1"/>
          </p:cNvPicPr>
          <p:nvPr/>
        </p:nvPicPr>
        <p:blipFill>
          <a:blip r:embed="rId7" cstate="print">
            <a:lum bright="-24000" contrast="4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5734050"/>
            <a:ext cx="1871662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27" descr="Bild"/>
          <p:cNvPicPr>
            <a:picLocks noChangeAspect="1" noChangeArrowheads="1"/>
          </p:cNvPicPr>
          <p:nvPr/>
        </p:nvPicPr>
        <p:blipFill>
          <a:blip r:embed="rId8" cstate="print">
            <a:lum bright="-18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1557338"/>
            <a:ext cx="1008062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Picture 31" descr="Lampe"/>
          <p:cNvPicPr>
            <a:picLocks noChangeAspect="1" noChangeArrowheads="1"/>
          </p:cNvPicPr>
          <p:nvPr/>
        </p:nvPicPr>
        <p:blipFill>
          <a:blip r:embed="rId9" cstate="print">
            <a:lum bright="-30000" contras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5113" y="260350"/>
            <a:ext cx="738187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8475" y="2029594"/>
            <a:ext cx="880134" cy="6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4963" y="3570671"/>
            <a:ext cx="1215677" cy="912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2264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6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6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6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6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6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6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6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6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6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6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6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6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65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65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65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6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6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65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65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65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65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65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65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65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65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65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426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6512302"/>
              </p:ext>
            </p:extLst>
          </p:nvPr>
        </p:nvGraphicFramePr>
        <p:xfrm>
          <a:off x="1763713" y="1196975"/>
          <a:ext cx="6769100" cy="5256214"/>
        </p:xfrm>
        <a:graphic>
          <a:graphicData uri="http://schemas.openxmlformats.org/drawingml/2006/table">
            <a:tbl>
              <a:tblPr/>
              <a:tblGrid>
                <a:gridCol w="752475"/>
                <a:gridCol w="750887"/>
                <a:gridCol w="752475"/>
                <a:gridCol w="752475"/>
                <a:gridCol w="752475"/>
                <a:gridCol w="752475"/>
                <a:gridCol w="750888"/>
                <a:gridCol w="752475"/>
                <a:gridCol w="752475"/>
              </a:tblGrid>
              <a:tr h="750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0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0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96" name="Text Box 84"/>
          <p:cNvSpPr txBox="1">
            <a:spLocks noChangeArrowheads="1"/>
          </p:cNvSpPr>
          <p:nvPr/>
        </p:nvSpPr>
        <p:spPr bwMode="auto">
          <a:xfrm>
            <a:off x="1763713" y="260350"/>
            <a:ext cx="71294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ru-RU" altLang="ru-RU" sz="32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Найди </a:t>
            </a:r>
            <a:r>
              <a:rPr kumimoji="1" lang="en-US" altLang="ru-RU" sz="32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kumimoji="1" lang="ru-RU" altLang="ru-RU" sz="32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слов по теме «</a:t>
            </a:r>
            <a:r>
              <a:rPr kumimoji="1" lang="en-US" altLang="ru-RU" sz="32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Mein Zimmer</a:t>
            </a:r>
            <a:r>
              <a:rPr kumimoji="1" lang="ru-RU" altLang="ru-RU" sz="32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13397" name="Picture 8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134938"/>
            <a:ext cx="1296988" cy="1190625"/>
          </a:xfr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8108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638" name="Group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379954"/>
              </p:ext>
            </p:extLst>
          </p:nvPr>
        </p:nvGraphicFramePr>
        <p:xfrm>
          <a:off x="1763713" y="1196975"/>
          <a:ext cx="6769100" cy="5256214"/>
        </p:xfrm>
        <a:graphic>
          <a:graphicData uri="http://schemas.openxmlformats.org/drawingml/2006/table">
            <a:tbl>
              <a:tblPr/>
              <a:tblGrid>
                <a:gridCol w="752475"/>
                <a:gridCol w="750887"/>
                <a:gridCol w="752475"/>
                <a:gridCol w="752475"/>
                <a:gridCol w="752475"/>
                <a:gridCol w="752475"/>
                <a:gridCol w="750888"/>
                <a:gridCol w="752475"/>
                <a:gridCol w="752475"/>
              </a:tblGrid>
              <a:tr h="750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750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smGrid">
                      <a:fgClr>
                        <a:srgbClr val="9933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750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smGrid">
                      <a:fgClr>
                        <a:schemeClr val="tx1">
                          <a:lumMod val="50000"/>
                          <a:lumOff val="5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smGrid">
                      <a:fgClr>
                        <a:srgbClr val="00B0F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smGrid">
                      <a:fgClr>
                        <a:srgbClr val="FF6699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4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5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5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</a:tbl>
          </a:graphicData>
        </a:graphic>
      </p:graphicFrame>
      <p:sp>
        <p:nvSpPr>
          <p:cNvPr id="14420" name="Text Box 84"/>
          <p:cNvSpPr txBox="1">
            <a:spLocks noChangeArrowheads="1"/>
          </p:cNvSpPr>
          <p:nvPr/>
        </p:nvSpPr>
        <p:spPr bwMode="auto">
          <a:xfrm>
            <a:off x="1767696" y="22234"/>
            <a:ext cx="712946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kumimoji="1" lang="en-US" altLang="ru-RU" sz="32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Finde</a:t>
            </a:r>
            <a:r>
              <a:rPr kumimoji="1" lang="ru-RU" altLang="ru-RU" sz="32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ru-RU" sz="32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kumimoji="1" lang="ru-RU" altLang="ru-RU" sz="32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ru-RU" sz="32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Wörter</a:t>
            </a:r>
            <a:r>
              <a:rPr kumimoji="1" lang="ru-RU" altLang="ru-RU" sz="32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ru-RU" sz="32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zum</a:t>
            </a:r>
            <a:r>
              <a:rPr kumimoji="1" lang="en-US" altLang="ru-RU" sz="32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ru-RU" sz="32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Thema</a:t>
            </a:r>
            <a:r>
              <a:rPr kumimoji="1" lang="ru-RU" altLang="ru-RU" sz="32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kumimoji="1" lang="en-US" altLang="ru-RU" sz="32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Mein Zimmer</a:t>
            </a:r>
            <a:r>
              <a:rPr kumimoji="1" lang="ru-RU" altLang="ru-RU" sz="32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14421" name="Picture 8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134938"/>
            <a:ext cx="1296988" cy="1190625"/>
          </a:xfr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443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Новая папка (2)\Door-Skin-HD-8008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6" y="377825"/>
            <a:ext cx="3024187" cy="648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556226"/>
            <a:ext cx="5554663" cy="309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47864" y="3653439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d</a:t>
            </a:r>
            <a:r>
              <a:rPr lang="en-US" sz="4000" b="1" dirty="0" smtClean="0"/>
              <a:t>as </a:t>
            </a:r>
            <a:r>
              <a:rPr lang="en-US" sz="4000" b="1" dirty="0" err="1" smtClean="0"/>
              <a:t>Fenster</a:t>
            </a:r>
            <a:r>
              <a:rPr lang="en-US" sz="4000" b="1" dirty="0" smtClean="0"/>
              <a:t>/die </a:t>
            </a:r>
            <a:r>
              <a:rPr lang="en-US" sz="4000" b="1" dirty="0" err="1" smtClean="0"/>
              <a:t>Fenster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563888" y="5301208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 smtClean="0"/>
              <a:t>die Tür/die Türen</a:t>
            </a:r>
            <a:endParaRPr lang="de-DE" sz="4000" b="1" dirty="0"/>
          </a:p>
        </p:txBody>
      </p:sp>
    </p:spTree>
    <p:extLst>
      <p:ext uri="{BB962C8B-B14F-4D97-AF65-F5344CB8AC3E}">
        <p14:creationId xmlns:p14="http://schemas.microsoft.com/office/powerpoint/2010/main" val="2791975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User\Desktop\Новая папка ххх\89a597369112b050b25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0960"/>
            <a:ext cx="762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User\Desktop\Новая папка (2)\71df81db7a4ae5f054e4173dc139f5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394070"/>
            <a:ext cx="446449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59632" y="692696"/>
            <a:ext cx="5832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d</a:t>
            </a:r>
            <a:r>
              <a:rPr lang="en-US" sz="4000" b="1" dirty="0" smtClean="0"/>
              <a:t>as Sofa/die Sofas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5157192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b="1" dirty="0" smtClean="0"/>
              <a:t>der Schrank/die Schränke </a:t>
            </a:r>
            <a:endParaRPr lang="de-DE" sz="4000" b="1" dirty="0"/>
          </a:p>
        </p:txBody>
      </p:sp>
    </p:spTree>
    <p:extLst>
      <p:ext uri="{BB962C8B-B14F-4D97-AF65-F5344CB8AC3E}">
        <p14:creationId xmlns:p14="http://schemas.microsoft.com/office/powerpoint/2010/main" val="3856465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Новая папка (2)\0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7275" y="3647405"/>
            <a:ext cx="6189907" cy="3210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esktop\Новая папка (2)\990726b169ba0f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76260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23928" y="476672"/>
            <a:ext cx="5193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b="1" dirty="0" smtClean="0"/>
              <a:t>der Sessel/die Sessel</a:t>
            </a:r>
            <a:endParaRPr lang="de-DE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376260" y="2852936"/>
            <a:ext cx="4444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das </a:t>
            </a:r>
            <a:r>
              <a:rPr lang="en-US" sz="4000" b="1" dirty="0" err="1" smtClean="0"/>
              <a:t>Bett</a:t>
            </a:r>
            <a:r>
              <a:rPr lang="en-US" sz="4000" b="1" dirty="0" smtClean="0"/>
              <a:t>/die </a:t>
            </a:r>
            <a:r>
              <a:rPr lang="en-US" sz="4000" b="1" dirty="0" err="1" smtClean="0"/>
              <a:t>Betten</a:t>
            </a:r>
            <a:r>
              <a:rPr lang="en-US" sz="4000" b="1" dirty="0" smtClean="0"/>
              <a:t>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91467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овая папка (2)\575eb9269cde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0"/>
            <a:ext cx="4499992" cy="3374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Новая папка (2)\parket-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6" y="3140968"/>
            <a:ext cx="5715000" cy="382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548680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d</a:t>
            </a:r>
            <a:r>
              <a:rPr lang="en-US" sz="4000" b="1" dirty="0" smtClean="0"/>
              <a:t>ie </a:t>
            </a:r>
            <a:r>
              <a:rPr lang="en-US" sz="4000" b="1" dirty="0" err="1" smtClean="0"/>
              <a:t>Decke</a:t>
            </a:r>
            <a:r>
              <a:rPr lang="en-US" sz="4000" b="1" dirty="0" smtClean="0"/>
              <a:t>/die </a:t>
            </a:r>
            <a:r>
              <a:rPr lang="en-US" sz="4000" b="1" dirty="0" err="1" smtClean="0"/>
              <a:t>Decken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699792" y="4509120"/>
            <a:ext cx="5976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d</a:t>
            </a:r>
            <a:r>
              <a:rPr lang="en-US" sz="4000" b="1" dirty="0" smtClean="0"/>
              <a:t>er </a:t>
            </a:r>
            <a:r>
              <a:rPr lang="en-US" sz="4000" b="1" dirty="0" err="1" smtClean="0"/>
              <a:t>Boden</a:t>
            </a:r>
            <a:r>
              <a:rPr lang="en-US" sz="4000" b="1" dirty="0" smtClean="0"/>
              <a:t>/die </a:t>
            </a:r>
            <a:r>
              <a:rPr lang="en-US" sz="4000" b="1" dirty="0" err="1" smtClean="0"/>
              <a:t>Böden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10378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Новая папка (2)\bg_pi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64" y="0"/>
            <a:ext cx="8471195" cy="5411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688" y="620688"/>
            <a:ext cx="5472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d</a:t>
            </a:r>
            <a:r>
              <a:rPr lang="en-US" sz="4000" b="1" dirty="0" smtClean="0"/>
              <a:t>ie Wand/die </a:t>
            </a:r>
            <a:r>
              <a:rPr lang="de-DE" sz="4000" b="1" dirty="0" smtClean="0"/>
              <a:t>Wände</a:t>
            </a:r>
            <a:endParaRPr lang="de-DE" sz="4000" b="1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5655" y="4810125"/>
            <a:ext cx="2649513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0765" y="5450167"/>
            <a:ext cx="7851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b="1" dirty="0"/>
              <a:t>d</a:t>
            </a:r>
            <a:r>
              <a:rPr lang="de-DE" sz="4000" b="1" dirty="0" smtClean="0"/>
              <a:t>er Papierkorb/die Papierkörbe</a:t>
            </a:r>
            <a:endParaRPr lang="de-DE" sz="4000" b="1" dirty="0"/>
          </a:p>
        </p:txBody>
      </p:sp>
    </p:spTree>
    <p:extLst>
      <p:ext uri="{BB962C8B-B14F-4D97-AF65-F5344CB8AC3E}">
        <p14:creationId xmlns:p14="http://schemas.microsoft.com/office/powerpoint/2010/main" val="78913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Новая папка (2)\hqdefault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326" r="18989"/>
          <a:stretch/>
        </p:blipFill>
        <p:spPr bwMode="auto">
          <a:xfrm>
            <a:off x="5476775" y="0"/>
            <a:ext cx="2820202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Новая папка (2)\10161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93295"/>
            <a:ext cx="6515656" cy="3483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404664"/>
            <a:ext cx="471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b="1" dirty="0" smtClean="0"/>
              <a:t>der Stuhl/die Stühle</a:t>
            </a:r>
            <a:endParaRPr lang="de-DE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3212976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b="1" dirty="0"/>
              <a:t>d</a:t>
            </a:r>
            <a:r>
              <a:rPr lang="de-DE" sz="4000" b="1" dirty="0" smtClean="0"/>
              <a:t>er Schreibtisch/die Schreibtische</a:t>
            </a:r>
            <a:endParaRPr lang="de-DE" sz="4000" b="1" dirty="0"/>
          </a:p>
        </p:txBody>
      </p:sp>
    </p:spTree>
    <p:extLst>
      <p:ext uri="{BB962C8B-B14F-4D97-AF65-F5344CB8AC3E}">
        <p14:creationId xmlns:p14="http://schemas.microsoft.com/office/powerpoint/2010/main" val="84815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Новая папка (2)\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519808"/>
            <a:ext cx="9144001" cy="636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260648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 smtClean="0"/>
              <a:t>Schreib</a:t>
            </a:r>
            <a:r>
              <a:rPr lang="en-US" sz="4000" b="1" dirty="0" smtClean="0"/>
              <a:t> die </a:t>
            </a:r>
            <a:r>
              <a:rPr lang="en-US" sz="4000" b="1" dirty="0" err="1" smtClean="0"/>
              <a:t>Wörter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32022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Новая папка (2)\wallshel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353" y="0"/>
            <a:ext cx="6667500" cy="322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\Desktop\Новая папка (2)\kub-posadi-el-golubay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7282" y="3076275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2924944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das Regal/die Regale 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5157192"/>
            <a:ext cx="64046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d</a:t>
            </a:r>
            <a:r>
              <a:rPr lang="en-US" sz="4000" b="1" dirty="0" smtClean="0"/>
              <a:t>er </a:t>
            </a:r>
            <a:r>
              <a:rPr lang="en-US" sz="4000" b="1" dirty="0" err="1" smtClean="0"/>
              <a:t>Kaktus</a:t>
            </a:r>
            <a:endParaRPr lang="en-US" sz="4000" b="1" dirty="0" smtClean="0"/>
          </a:p>
          <a:p>
            <a:r>
              <a:rPr lang="en-US" sz="4000" b="1" dirty="0"/>
              <a:t>d</a:t>
            </a:r>
            <a:r>
              <a:rPr lang="en-US" sz="4000" b="1" dirty="0" smtClean="0"/>
              <a:t>ie </a:t>
            </a:r>
            <a:r>
              <a:rPr lang="en-US" sz="4000" b="1" dirty="0" err="1" smtClean="0"/>
              <a:t>Blume</a:t>
            </a:r>
            <a:r>
              <a:rPr lang="en-US" sz="4000" b="1" dirty="0" smtClean="0"/>
              <a:t>/die </a:t>
            </a:r>
            <a:r>
              <a:rPr lang="en-US" sz="4000" b="1" dirty="0" err="1" smtClean="0"/>
              <a:t>Blumen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4551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7">
        <a:dk1>
          <a:srgbClr val="000094"/>
        </a:dk1>
        <a:lt1>
          <a:srgbClr val="FFFFFF"/>
        </a:lt1>
        <a:dk2>
          <a:srgbClr val="C9C9FF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E1E1FF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7">
        <a:dk1>
          <a:srgbClr val="000094"/>
        </a:dk1>
        <a:lt1>
          <a:srgbClr val="FFFFFF"/>
        </a:lt1>
        <a:dk2>
          <a:srgbClr val="C9C9FF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E1E1FF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315</TotalTime>
  <Words>231</Words>
  <Application>Microsoft Office PowerPoint</Application>
  <PresentationFormat>Экран (4:3)</PresentationFormat>
  <Paragraphs>171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Углы</vt:lpstr>
      <vt:lpstr>Палитра</vt:lpstr>
      <vt:lpstr>1_Палитра</vt:lpstr>
      <vt:lpstr>  Mein Zuhause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Bilde die Wörter!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 Haus</dc:title>
  <dc:creator>User</dc:creator>
  <cp:lastModifiedBy>asus</cp:lastModifiedBy>
  <cp:revision>38</cp:revision>
  <dcterms:created xsi:type="dcterms:W3CDTF">2016-08-27T16:18:00Z</dcterms:created>
  <dcterms:modified xsi:type="dcterms:W3CDTF">2022-10-10T14:18:47Z</dcterms:modified>
</cp:coreProperties>
</file>