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67" r:id="rId5"/>
    <p:sldId id="260" r:id="rId6"/>
    <p:sldId id="265" r:id="rId7"/>
    <p:sldId id="264" r:id="rId8"/>
    <p:sldId id="263" r:id="rId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-43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B6D7A-4CD9-4283-A364-E0E9CF379496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8E2C7-8489-428A-B48C-4D5E198B0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88EFA-F78D-4681-A351-B197B22DC24A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8EC12-7571-4DD4-A5BD-BB8CE19E9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9D0E6-FA3F-46FC-AFA3-CE1545A2FE6B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7494-1AA7-47F0-BFC8-0DCEB2297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2A96C-CEE9-4ADD-97B7-F417639844D9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CE710-58B5-4CE0-8FF7-5026C96B7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BFB1C-E537-4126-891E-92A4C10E3E4F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2AF25-E824-48EC-9AD9-99D02E012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BF3A9-3CE3-4B57-8467-9A5402033C9B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37F73-15A7-4209-A9D5-27895A2DB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B9C5C-4C61-4A88-AA63-2238BD5EF6EB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0C8C2-5761-4397-BE22-AEAC83457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9F288-5350-43B1-BD1F-7A86CBDC016A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96323-CD3D-448B-B249-2A0767544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14734-0895-4E87-97FA-F44B6C136EC1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A945-BA0F-4771-93CE-CE4B8B657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19D42-960C-439D-9D54-2974550BF805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34F16-7CD9-4766-809A-5548F1A69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86FD3-256C-49C5-90B9-9644FF54A308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311CF-ABF9-4717-8702-AEDC11B00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CC6865-CE51-474A-A15C-38E9B486C2BB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89E7C7-0821-474B-9D64-8807334E6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cliparts.co/cliparts/gce/EbG/gceEbGeM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888"/>
            <a:ext cx="12080875" cy="674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817812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Методическая разработка 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         «Приобщение детей к истокам русской народной культуры»</a:t>
            </a:r>
            <a:r>
              <a:rPr lang="ru-RU" sz="5400" smtClean="0"/>
              <a:t/>
            </a:r>
            <a:br>
              <a:rPr lang="ru-RU" sz="5400" smtClean="0"/>
            </a:br>
            <a:endParaRPr lang="ru-RU" sz="5400" smtClean="0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>
              <a:lnSpc>
                <a:spcPct val="97000"/>
              </a:lnSpc>
              <a:spcAft>
                <a:spcPts val="800"/>
              </a:spcAft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97000"/>
              </a:lnSpc>
              <a:spcAft>
                <a:spcPts val="800"/>
              </a:spcAft>
            </a:pP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Автор-составитель:</a:t>
            </a:r>
          </a:p>
          <a:p>
            <a:pPr algn="r" eaLnBrk="1" hangingPunct="1">
              <a:lnSpc>
                <a:spcPct val="97000"/>
              </a:lnSpc>
              <a:spcAft>
                <a:spcPts val="800"/>
              </a:spcAft>
            </a:pP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Лисеева Н.Н.</a:t>
            </a:r>
          </a:p>
          <a:p>
            <a:pPr algn="r" eaLnBrk="1" hangingPunct="1">
              <a:lnSpc>
                <a:spcPct val="97000"/>
              </a:lnSpc>
              <a:spcAft>
                <a:spcPts val="800"/>
              </a:spcAft>
            </a:pP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800" smtClean="0"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работы</a:t>
            </a:r>
          </a:p>
        </p:txBody>
      </p:sp>
      <p:pic>
        <p:nvPicPr>
          <p:cNvPr id="15364" name="Picture 2" descr="https://avatars.mds.yandex.net/get-zen_doc/105853/pub_5b191cffeb269500a877d56e_5c4c1410b204f400ac709272/scale_1200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929313" y="2187575"/>
            <a:ext cx="6026150" cy="4351338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12725"/>
            <a:ext cx="12192000" cy="6645275"/>
          </a:xfrm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876300" y="746125"/>
            <a:ext cx="10629900" cy="1298575"/>
          </a:xfrm>
        </p:spPr>
        <p:txBody>
          <a:bodyPr/>
          <a:lstStyle/>
          <a:p>
            <a:pPr eaLnBrk="1" hangingPunct="1"/>
            <a:r>
              <a:rPr lang="ru-RU" sz="4000" smtClean="0"/>
              <a:t>                             </a:t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                              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smtClean="0">
                <a:latin typeface="Times New Roman" pitchFamily="18" charset="0"/>
                <a:cs typeface="Times New Roman" pitchFamily="18" charset="0"/>
              </a:rPr>
            </a:br>
            <a:endParaRPr lang="ru-RU" sz="29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571500" y="2471738"/>
            <a:ext cx="11187113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28600">
              <a:lnSpc>
                <a:spcPct val="107000"/>
              </a:lnSpc>
            </a:pPr>
            <a:r>
              <a:rPr lang="ru-RU" sz="2000">
                <a:solidFill>
                  <a:srgbClr val="1111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Развивая у детей представления о человеке, я обращаюсь к истории и культуре собственного народа. В нашей современной жизни идет сбой русским традициям и обычаям, гордость времен за свою Родину, патриотизм. Значит, необходимо восстановить связь времен, вернуть утраченные культурные ценности. Воспитание гражданина и патриота, знающего и любящего свою Родину, не может быть успешно решено без глубокого приобщения познания духовного закладывание богатства своего народа и народной культуры.</a:t>
            </a:r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Обзор литературы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Д.В.Колесов в своей книге «Психологические основания нравственности» считает, что необходимо с самого раннего детства формировать индивидуально-личностную основу поведения через духовное общение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      Использование методических продуктов</a:t>
            </a:r>
            <a:endParaRPr lang="ru-RU" sz="3600" smtClean="0"/>
          </a:p>
        </p:txBody>
      </p:sp>
      <p:sp>
        <p:nvSpPr>
          <p:cNvPr id="1843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200" b="0" smtClean="0">
                <a:latin typeface="Times New Roman" pitchFamily="18" charset="0"/>
                <a:cs typeface="Times New Roman" pitchFamily="18" charset="0"/>
              </a:rPr>
              <a:t>Знакомство с окружающими предметами</a:t>
            </a:r>
          </a:p>
        </p:txBody>
      </p:sp>
      <p:sp>
        <p:nvSpPr>
          <p:cNvPr id="1843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ru-RU" sz="3200" b="0" smtClean="0">
                <a:latin typeface="Times New Roman" pitchFamily="18" charset="0"/>
                <a:cs typeface="Times New Roman" pitchFamily="18" charset="0"/>
              </a:rPr>
              <a:t>                Фольклор</a:t>
            </a:r>
          </a:p>
        </p:txBody>
      </p:sp>
      <p:pic>
        <p:nvPicPr>
          <p:cNvPr id="18436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6307138" y="2505075"/>
            <a:ext cx="4913312" cy="3684588"/>
          </a:xfrm>
        </p:spPr>
      </p:pic>
      <p:pic>
        <p:nvPicPr>
          <p:cNvPr id="18437" name="Объект 3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839788" y="2505075"/>
            <a:ext cx="5035550" cy="3684588"/>
          </a:xfrm>
        </p:spPr>
      </p:pic>
      <p:pic>
        <p:nvPicPr>
          <p:cNvPr id="18438" name="Объект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1288"/>
            <a:ext cx="12101513" cy="671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888" y="90488"/>
            <a:ext cx="12307888" cy="676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282575" y="214313"/>
            <a:ext cx="52895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Народные праздники и     традиции</a:t>
            </a: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5891213" y="188913"/>
            <a:ext cx="62357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Народное декоративно-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                     прикладное искусство</a:t>
            </a:r>
          </a:p>
        </p:txBody>
      </p:sp>
      <p:pic>
        <p:nvPicPr>
          <p:cNvPr id="19460" name="Рисунок 5"/>
          <p:cNvPicPr>
            <a:picLocks noChangeAspect="1"/>
          </p:cNvPicPr>
          <p:nvPr/>
        </p:nvPicPr>
        <p:blipFill>
          <a:blip r:embed="rId3"/>
          <a:srcRect l="15970" r="14096" b="20546"/>
          <a:stretch>
            <a:fillRect/>
          </a:stretch>
        </p:blipFill>
        <p:spPr bwMode="auto">
          <a:xfrm>
            <a:off x="644525" y="1249363"/>
            <a:ext cx="4927600" cy="45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8225" y="1249363"/>
            <a:ext cx="5499100" cy="45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888"/>
            <a:ext cx="12192000" cy="674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        </a:t>
            </a:r>
            <a:r>
              <a:rPr lang="ru-RU" sz="3600" smtClean="0"/>
              <a:t>Мои разработки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Разработана парциальная общеобразовательная программа по художественному-эстетическому направлению «Приобщению детей к истокам русской народной культуры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Составлены конспекты занятий по технологии проблемного диалога: "Во саду ли, в огороде«, "В гости к бабушке Варварушке«, "Бабушкины помощники», «Хлеб всему голова».</a:t>
            </a:r>
          </a:p>
          <a:p>
            <a:pPr eaLnBrk="1" hangingPunct="1"/>
            <a:r>
              <a:rPr lang="ru-RU" sz="1800" smtClean="0"/>
              <a:t> </a:t>
            </a:r>
          </a:p>
          <a:p>
            <a:pPr eaLnBrk="1" hangingPunct="1"/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Объект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888"/>
            <a:ext cx="12192000" cy="674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                Перспектива на будущее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глубже знакомить детей с традициями православных праздников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материалы по малой родине- о поселке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дальнейшем планирую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совместной работы с библиотекой п. Песочное.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pic>
        <p:nvPicPr>
          <p:cNvPr id="21508" name="Picture 4" descr="http://vdvbezheck.ru/pic/news/15460875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5375" y="3363913"/>
            <a:ext cx="7543800" cy="261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187</Words>
  <Application>Microsoft Office PowerPoint</Application>
  <PresentationFormat>Произвольный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 Light</vt:lpstr>
      <vt:lpstr>Calibri</vt:lpstr>
      <vt:lpstr>Times New Roman</vt:lpstr>
      <vt:lpstr>Тема Office</vt:lpstr>
      <vt:lpstr>Методическая разработка             «Приобщение детей к истокам русской народной культуры» </vt:lpstr>
      <vt:lpstr>Задачи работы</vt:lpstr>
      <vt:lpstr>                                                               Актуальность    </vt:lpstr>
      <vt:lpstr>Обзор литературы</vt:lpstr>
      <vt:lpstr>        Использование методических продуктов</vt:lpstr>
      <vt:lpstr>Слайд 6</vt:lpstr>
      <vt:lpstr>                    Мои разработки</vt:lpstr>
      <vt:lpstr>                  Перспектива на будущее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по художественному-эстетическому направлению            «Приобщение детей к истокам русской народной культуры»</dc:title>
  <dc:creator>Наташа</dc:creator>
  <cp:lastModifiedBy>дом</cp:lastModifiedBy>
  <cp:revision>18</cp:revision>
  <dcterms:created xsi:type="dcterms:W3CDTF">2020-04-13T11:53:47Z</dcterms:created>
  <dcterms:modified xsi:type="dcterms:W3CDTF">2020-04-21T11:05:16Z</dcterms:modified>
</cp:coreProperties>
</file>