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6"/>
  </p:notesMasterIdLst>
  <p:sldIdLst>
    <p:sldId id="256" r:id="rId2"/>
    <p:sldId id="277" r:id="rId3"/>
    <p:sldId id="291" r:id="rId4"/>
    <p:sldId id="275" r:id="rId5"/>
    <p:sldId id="278" r:id="rId6"/>
    <p:sldId id="279" r:id="rId7"/>
    <p:sldId id="287" r:id="rId8"/>
    <p:sldId id="288" r:id="rId9"/>
    <p:sldId id="308" r:id="rId10"/>
    <p:sldId id="289" r:id="rId11"/>
    <p:sldId id="309" r:id="rId12"/>
    <p:sldId id="299" r:id="rId13"/>
    <p:sldId id="292" r:id="rId14"/>
    <p:sldId id="297" r:id="rId15"/>
    <p:sldId id="298" r:id="rId16"/>
    <p:sldId id="310" r:id="rId17"/>
    <p:sldId id="283" r:id="rId18"/>
    <p:sldId id="282" r:id="rId19"/>
    <p:sldId id="293" r:id="rId20"/>
    <p:sldId id="285" r:id="rId21"/>
    <p:sldId id="294" r:id="rId22"/>
    <p:sldId id="307" r:id="rId23"/>
    <p:sldId id="295" r:id="rId24"/>
    <p:sldId id="296" r:id="rId25"/>
  </p:sldIdLst>
  <p:sldSz cx="9144000" cy="6858000" type="screen4x3"/>
  <p:notesSz cx="6888163" cy="100218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54" autoAdjust="0"/>
    <p:restoredTop sz="94660"/>
  </p:normalViewPr>
  <p:slideViewPr>
    <p:cSldViewPr>
      <p:cViewPr>
        <p:scale>
          <a:sx n="60" d="100"/>
          <a:sy n="60" d="100"/>
        </p:scale>
        <p:origin x="-154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94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94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r">
              <a:defRPr sz="1300"/>
            </a:lvl1pPr>
          </a:lstStyle>
          <a:p>
            <a:fld id="{FE3D67F3-DE37-46D1-8572-C8EB583A8CA2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5" tIns="48312" rIns="96625" bIns="4831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60397"/>
            <a:ext cx="5510530" cy="4509850"/>
          </a:xfrm>
          <a:prstGeom prst="rect">
            <a:avLst/>
          </a:prstGeom>
        </p:spPr>
        <p:txBody>
          <a:bodyPr vert="horz" lIns="96625" tIns="48312" rIns="96625" bIns="4831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4871" cy="50109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9054"/>
            <a:ext cx="2984871" cy="50109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r">
              <a:defRPr sz="1300"/>
            </a:lvl1pPr>
          </a:lstStyle>
          <a:p>
            <a:fld id="{107A176E-3C6F-4BED-912A-31067544A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450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A8089-88E6-4C10-8573-B6E4CFDE5F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7CF0-0DA3-4FB3-8392-9BB46FBAB00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AED1FB-0311-4C68-9333-0002E5E8773A}" type="datetimeFigureOut">
              <a:rPr lang="ru-RU" smtClean="0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44263-36D5-44B5-B52F-2613E69BCE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4404EA-221A-447E-AD18-6963C1CC863B}" type="datetimeFigureOut">
              <a:rPr lang="ru-RU" smtClean="0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BAC31-2211-468F-A3B0-F0AB05DE1A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EAD225-E021-45A9-94C2-8714D436C4A2}" type="datetimeFigureOut">
              <a:rPr lang="ru-RU" smtClean="0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D40CFD-E06F-473C-A17A-A2F1007305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A8089-88E6-4C10-8573-B6E4CFDE5F3F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7CF0-0DA3-4FB3-8392-9BB46FBAB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D16D0B-8824-4440-AEBF-5ABBE2D7B6BF}" type="datetimeFigureOut">
              <a:rPr lang="ru-RU" smtClean="0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D695DC-FE76-4D19-B010-DAA460A36A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1CD328-C286-46BD-A58A-98545D00D8EA}" type="datetimeFigureOut">
              <a:rPr lang="ru-RU" smtClean="0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64159-E345-4E86-9F94-C60EB3E280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CF7C11-5332-4102-BB19-364F49AAB241}" type="datetimeFigureOut">
              <a:rPr lang="ru-RU" smtClean="0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920CA4-859C-4210-81DB-9C4A4253B1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518323-07CF-45FB-8798-5F87E38120C4}" type="datetimeFigureOut">
              <a:rPr lang="ru-RU" smtClean="0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E2BCB-E0D9-4406-B5D3-5CAF76E20E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11D423-DCAE-47B0-80DE-587351DC478D}" type="datetimeFigureOut">
              <a:rPr lang="ru-RU" smtClean="0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B496E-832F-4BCA-99F5-4B2BF547EC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697F5-9D70-441D-BE81-19C6753AC25C}" type="datetimeFigureOut">
              <a:rPr lang="ru-RU" smtClean="0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7164F7-2493-4703-99A2-EA62103BDF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41AB08C-2C3C-432A-A866-79DC88BC9404}" type="datetimeFigureOut">
              <a:rPr lang="ru-RU" smtClean="0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C06C0C67-F93E-4A7F-9280-F15C23066B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1" name="AutoShape 5" descr="http://afisha.gazeta.kz/getImage/?type=1&amp;w=200&amp;id=2558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3" name="AutoShape 7" descr="http://afisha.gazeta.kz/getImage/?type=1&amp;w=200&amp;id=2558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315416"/>
            <a:ext cx="9793088" cy="74611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3587" y="980728"/>
            <a:ext cx="7704856" cy="63094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 чём может нам  </a:t>
            </a:r>
            <a:endParaRPr lang="ru-RU" sz="5400" b="1" i="1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54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рассказать   </a:t>
            </a:r>
            <a:r>
              <a:rPr lang="ru-RU" sz="54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           пуговица</a:t>
            </a:r>
            <a:r>
              <a:rPr lang="ru-RU" sz="54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</a:p>
          <a:p>
            <a:pPr algn="ctr"/>
            <a:r>
              <a:rPr lang="ru-RU" sz="32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Подготовила:</a:t>
            </a:r>
          </a:p>
          <a:p>
            <a:pPr algn="ctr"/>
            <a:r>
              <a:rPr lang="ru-RU" sz="32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Воспитатель МДОАУ№№ г. Оренбург</a:t>
            </a:r>
          </a:p>
          <a:p>
            <a:pPr algn="ctr"/>
            <a:r>
              <a:rPr lang="ru-RU" sz="3200" b="1" i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Якатова</a:t>
            </a:r>
            <a:r>
              <a:rPr lang="ru-RU" sz="32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Юлия </a:t>
            </a:r>
            <a:r>
              <a:rPr lang="ru-RU" sz="3200" b="1" i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Тахировна</a:t>
            </a:r>
            <a:endParaRPr lang="ru-RU" sz="3200" b="1" i="1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5400" b="1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908720"/>
            <a:ext cx="3787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C:\Users\001\Desktop\3421.19-1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262" y="1700808"/>
            <a:ext cx="4159189" cy="4694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1" name="Picture 3" descr="C:\Users\001\Desktop\OdPol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00808"/>
            <a:ext cx="3600400" cy="48901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403648" y="834046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Одежда во времена Петра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785794"/>
            <a:ext cx="4286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001\Desktop\tsari_2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1" y="1833131"/>
            <a:ext cx="3654303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 descr="C:\Users\001\Desktop\tsari_1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530" y="1738084"/>
            <a:ext cx="3735834" cy="4798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45436" y="1052736"/>
            <a:ext cx="6666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Костюмы Ивана Грозного 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564358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36207" y="749416"/>
            <a:ext cx="492828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На мужской одежде пуговицы расположены справа, а на женской слева. Считается, что во времена внедрения пуговиц мужчины одевались сами, а женщин одевали служанки – поэтому для них пуговицы пришивали в зеркальном отражении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Содержимое 5" descr="c54d1be223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463" y="908720"/>
            <a:ext cx="3891743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836712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Разнообразие пуговиц</a:t>
            </a:r>
            <a:endParaRPr lang="ru-RU" sz="28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6" descr="istoriya_pugovic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463" y="1640495"/>
            <a:ext cx="8635853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Содержимое 4" descr="istorii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648" y="7937"/>
            <a:ext cx="4608512" cy="336150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728" y="5214950"/>
            <a:ext cx="6572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Пуговицы с изображением насекомых, покрытые стеклом. Середина или конец XVIII в.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7" name="Содержимое 4" descr="istorii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324133"/>
            <a:ext cx="5458358" cy="20355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01160" y="642918"/>
            <a:ext cx="2942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Пуговицы с акварельными вставками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Содержимое 4" descr="istorii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60338"/>
            <a:ext cx="6945892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403648" y="4221088"/>
            <a:ext cx="6120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Пластмассовые пуговицы. США. 30-е гг. ХХ в.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6" name="Picture 2" descr="C:\Users\001\Desktop\Proekt-Mir-razmerom-s-pugovits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258" y="332656"/>
            <a:ext cx="3559539" cy="2669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 descr="C:\Users\001\Desktop\6c1fc3de98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504912"/>
            <a:ext cx="3456384" cy="3272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8" name="Picture 4" descr="C:\Users\001\Desktop\hello_html_1d98d7a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3" y="3429000"/>
            <a:ext cx="4931593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462368" y="4624457"/>
            <a:ext cx="32860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Драгоценные пуговицы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564358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2" descr="http://ic.pics.livejournal.com/a_poli/8872958/1616044/1616044_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305" y="2641277"/>
            <a:ext cx="4137390" cy="3264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0" descr="http://forums-su.com/download/file.php?id=2011406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836712"/>
            <a:ext cx="4352880" cy="3264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564358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836712"/>
            <a:ext cx="8100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Коллекционеры пуговиц –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филобутонисты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pic>
        <p:nvPicPr>
          <p:cNvPr id="17410" name="Picture 2" descr="C:\Users\001\Desktop\0_1564d7_15fed441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730173" y="1544999"/>
            <a:ext cx="2403145" cy="2352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1" name="Picture 3" descr="C:\Users\001\Desktop\0_1564b9_578c97dd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7709" y="1492501"/>
            <a:ext cx="2331859" cy="2441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2" name="Picture 4" descr="C:\Users\001\Desktop\0_15652d_ab02a08d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4141" y="1538193"/>
            <a:ext cx="2381827" cy="2365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3" name="Picture 5" descr="C:\Users\001\Desktop\0_1564d0_d38b881a_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273607"/>
            <a:ext cx="2376264" cy="2360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5" name="Picture 7" descr="C:\Users\001\Desktop\0_1564c2_7085782c_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192968"/>
            <a:ext cx="2555776" cy="2521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2" descr="C:\Users\001\Desktop\0_156511_11d308a3_ori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07496" y="4261003"/>
            <a:ext cx="232207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564358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2632" y="105976"/>
            <a:ext cx="896448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Способы пришивания пуговиц и значение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узоров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                    пришивания пуговиц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374362"/>
              </p:ext>
            </p:extLst>
          </p:nvPr>
        </p:nvGraphicFramePr>
        <p:xfrm>
          <a:off x="684200" y="1366457"/>
          <a:ext cx="7918476" cy="5491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888"/>
                <a:gridCol w="2739096"/>
                <a:gridCol w="2639492"/>
              </a:tblGrid>
              <a:tr h="1950890">
                <a:tc>
                  <a:txBody>
                    <a:bodyPr/>
                    <a:lstStyle/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ХОЧУ, ЧТОБЫ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ДРУЖБА 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НИКОГДА 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 РАСПАЛАСЬ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ХОЧУ 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УМЕТЬ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ПРЕДСКАЗЫВАТЬ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СОБЫТИЯ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ХОЧУ БЫТЬ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УСПЕШНЫМ</a:t>
                      </a:r>
                    </a:p>
                  </a:txBody>
                  <a:tcPr/>
                </a:tc>
              </a:tr>
              <a:tr h="1674434">
                <a:tc>
                  <a:txBody>
                    <a:bodyPr/>
                    <a:lstStyle/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ХОЧУ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 ДЕНЕГ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ХОЧУ ЖИТЬ В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ГАРМОНИИ С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МИРОМ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ХОЧУ БЛИСТАТЬ ТАЛАНТАМИ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66219">
                <a:tc>
                  <a:txBody>
                    <a:bodyPr/>
                    <a:lstStyle/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ХОЧУ БЫТЬ 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ЗДОРОВОЙ И 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КРАСИВОЙ</a:t>
                      </a:r>
                    </a:p>
                    <a:p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ХОЧУ ЧТОБЫ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МОЁ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БЛАГОСОСТОЯ-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РОСЛО</a:t>
                      </a:r>
                    </a:p>
                    <a:p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ХОЧУ СЧАСТЬЯ</a:t>
                      </a:r>
                    </a:p>
                    <a:p>
                      <a:pPr lvl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ЛЮБВИ</a:t>
                      </a:r>
                    </a:p>
                    <a:p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785926"/>
            <a:ext cx="933460" cy="91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1857364"/>
            <a:ext cx="925069" cy="936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071678"/>
            <a:ext cx="940465" cy="96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718" y="3286124"/>
            <a:ext cx="1015422" cy="100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3286124"/>
            <a:ext cx="1003524" cy="1008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3299" y="3357562"/>
            <a:ext cx="946045" cy="9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3" y="4714884"/>
            <a:ext cx="1020342" cy="10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4786322"/>
            <a:ext cx="958900" cy="9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4714884"/>
            <a:ext cx="979934" cy="9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548680"/>
            <a:ext cx="72126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Большинство из окружающих нас вещей придумано так давно, что теперь уже никто не может сказать точно, когда именно это произошло. Так случилось и с пуговицей, которая сопровождает нас всю жизнь.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36184"/>
            <a:ext cx="2801738" cy="2906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564358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9552" y="218161"/>
            <a:ext cx="8352928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400" dirty="0" smtClean="0"/>
              <a:t>	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Народные приметы про пуговицу</a:t>
            </a:r>
          </a:p>
          <a:p>
            <a:pPr algn="just"/>
            <a:endParaRPr lang="ru-RU" sz="2000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anose="030F0702030302020204" pitchFamily="66" charset="0"/>
                <a:ea typeface="Times New Roman" pitchFamily="18" charset="0"/>
                <a:cs typeface="Times New Roman" panose="02020603050405020304" pitchFamily="18" charset="0"/>
              </a:rPr>
              <a:t>1.Если встретишь на улице трубочиста, надо взять его за пуговицу и загадать желание – оно обязательно исполнится.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anose="030F0702030302020204" pitchFamily="66" charset="0"/>
                <a:ea typeface="Times New Roman" pitchFamily="18" charset="0"/>
                <a:cs typeface="Times New Roman" panose="02020603050405020304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omic Sans MS" panose="030F0702030302020204" pitchFamily="66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anose="030F0702030302020204" pitchFamily="66" charset="0"/>
                <a:ea typeface="Times New Roman" pitchFamily="18" charset="0"/>
                <a:cs typeface="Times New Roman" panose="02020603050405020304" pitchFamily="18" charset="0"/>
              </a:rPr>
              <a:t>2.Если дорогу вам перебежала черная кошка, миновать злополучное место следует с закрытыми глазами и взявшись за пуговицу.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omic Sans MS" panose="030F0702030302020204" pitchFamily="66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anose="030F0702030302020204" pitchFamily="66" charset="0"/>
                <a:ea typeface="Times New Roman" pitchFamily="18" charset="0"/>
                <a:cs typeface="Times New Roman" panose="02020603050405020304" pitchFamily="18" charset="0"/>
              </a:rPr>
              <a:t>3.Если вы застегнулись «не на ту» пуговку (пропустили одну или начали не с той), надо непременно расстегнуть весь ряд и застегнуться заново, иначе не миновать неприятностей.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omic Sans MS" panose="030F0702030302020204" pitchFamily="66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anose="030F0702030302020204" pitchFamily="66" charset="0"/>
                <a:ea typeface="Times New Roman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Всем известен традиционный запрет пришивать пуговицы на себе, а не то «память пришьешь».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564358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Содержимое 7" descr="pamyatnik-pugovit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6863" y="2708920"/>
            <a:ext cx="4207592" cy="3737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8" descr="889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571744"/>
            <a:ext cx="3798218" cy="3874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44463" y="714356"/>
            <a:ext cx="838797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mic Sans MS" panose="030F0702030302020204" pitchFamily="66" charset="0"/>
                <a:cs typeface="Arial" pitchFamily="34" charset="0"/>
              </a:rPr>
              <a:t>                     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Памятники пуговице</a:t>
            </a:r>
          </a:p>
          <a:p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 Монреале,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Канада			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В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Филадельфии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564358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6038" y="897548"/>
            <a:ext cx="29514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Украина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Киев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439" y="1611966"/>
            <a:ext cx="44694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Россия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Смоленская область </a:t>
            </a:r>
          </a:p>
          <a:p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г.Дорогобуж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C:\Users\home\Desktop\11834_15698thgij83ga5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6205" y="3200788"/>
            <a:ext cx="3991010" cy="33106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1" name="Picture 3" descr="C:\Users\home\Desktop\Ки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263" y="1739418"/>
            <a:ext cx="4065846" cy="4065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564358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Содержимое 6" descr="LEy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190505"/>
            <a:ext cx="3671821" cy="4166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893478" y="1115454"/>
            <a:ext cx="1604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 США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8" descr="178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190505"/>
            <a:ext cx="3655215" cy="395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82519" y="1094340"/>
            <a:ext cx="20746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 Латвии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564358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0">
              <a:spcBef>
                <a:spcPct val="20000"/>
              </a:spcBef>
              <a:buClr>
                <a:schemeClr val="hlink"/>
              </a:buClr>
              <a:buSzPct val="80000"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785794"/>
            <a:ext cx="6813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       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Вторая жизнь пуговиц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3" descr="c14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6863" y="1771676"/>
            <a:ext cx="4105596" cy="41055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7" descr=" (300x346, 36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4" y="1916832"/>
            <a:ext cx="3433908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928670"/>
            <a:ext cx="65008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Слово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«Пуговица»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происходит от «пугать»: отпугивать злые, враждебные человеку силы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11560" y="2984178"/>
            <a:ext cx="4531944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/>
              <a:t>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398815"/>
            <a:ext cx="4322109" cy="3982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980728"/>
            <a:ext cx="6912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Что такое пуговица?</a:t>
            </a:r>
          </a:p>
          <a:p>
            <a:pPr algn="just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Пуговица — застёжка на одежде, предназначенная для соединения её частей. </a:t>
            </a:r>
          </a:p>
        </p:txBody>
      </p:sp>
      <p:pic>
        <p:nvPicPr>
          <p:cNvPr id="6" name="Рисунок 5" descr="C:\Users\001\Desktop\shlitsa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0968" y="2544824"/>
            <a:ext cx="2839220" cy="2648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001\Desktop\0-kurtka-s-krupnymi-pugovicami-Yves-Saint-Laurent-Vint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80" y="3694720"/>
            <a:ext cx="2592288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001\Desktop\101211656.jpg.rendition.larges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861048"/>
            <a:ext cx="273630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28670"/>
            <a:ext cx="76328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застежки появились в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 до н.э. На раскопках археологов в долине реки Инд были найдены настоящие каменные пуговицы с двумя или тремя дырочками.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C:\Users\001\Desktop\161343_in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6958" y="2744552"/>
            <a:ext cx="4951622" cy="3708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24289" y="160338"/>
            <a:ext cx="6455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Древние пуговицы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7" descr="Propugovitistorii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7" y="3291363"/>
            <a:ext cx="4585021" cy="3331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4" name="Picture 2" descr="C:\Users\001\Desktop\hello_html_3848331f.jpg"/>
          <p:cNvPicPr>
            <a:picLocks noChangeAspect="1" noChangeArrowheads="1"/>
          </p:cNvPicPr>
          <p:nvPr/>
        </p:nvPicPr>
        <p:blipFill rotWithShape="1">
          <a:blip r:embed="rId3" cstate="print"/>
          <a:srcRect b="7469"/>
          <a:stretch/>
        </p:blipFill>
        <p:spPr bwMode="auto">
          <a:xfrm>
            <a:off x="296863" y="1019804"/>
            <a:ext cx="4556733" cy="2931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2318" y="160338"/>
            <a:ext cx="833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Пуговицы - обереги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7" descr="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286762"/>
            <a:ext cx="6840760" cy="4617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642918"/>
            <a:ext cx="62151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Arial" pitchFamily="34" charset="0"/>
              </a:rPr>
              <a:t>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Функциональные пуговицы с петлями для застёгивания одежды появились впервые в 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Германии в XIII веке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4" descr="3e93ae53ead8bda8657b56ca25d77d075ee62278707884.jpg"/>
          <p:cNvPicPr>
            <a:picLocks noChangeAspect="1"/>
          </p:cNvPicPr>
          <p:nvPr/>
        </p:nvPicPr>
        <p:blipFill>
          <a:blip r:embed="rId2" cstate="print"/>
          <a:srcRect l="11118" t="22023" r="12001" b="25389"/>
          <a:stretch>
            <a:fillRect/>
          </a:stretch>
        </p:blipFill>
        <p:spPr>
          <a:xfrm>
            <a:off x="2382355" y="1988840"/>
            <a:ext cx="580672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899592" y="5013176"/>
            <a:ext cx="73871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Сделанные из золота, серебра и слоновой кости, они символизировали достаток и высокое положение в обществе.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nsportal.ru/sites/default/files/2012/1/1288503609_57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Содержимое 4" descr="6n3ov739n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892" y="548680"/>
            <a:ext cx="3977000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410456" y="548680"/>
            <a:ext cx="35730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Французский 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король Франциск 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заказал для отделки своего бархатного костюма 13 600 золотых пуговиц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883</TotalTime>
  <Words>282</Words>
  <Application>Microsoft Office PowerPoint</Application>
  <PresentationFormat>Экран (4:3)</PresentationFormat>
  <Paragraphs>82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пуговицы</dc:title>
  <dc:creator>Home</dc:creator>
  <cp:lastModifiedBy>дом</cp:lastModifiedBy>
  <cp:revision>97</cp:revision>
  <cp:lastPrinted>2022-11-06T14:57:42Z</cp:lastPrinted>
  <dcterms:created xsi:type="dcterms:W3CDTF">2014-05-04T09:40:50Z</dcterms:created>
  <dcterms:modified xsi:type="dcterms:W3CDTF">2022-11-07T16:55:21Z</dcterms:modified>
</cp:coreProperties>
</file>