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9" r:id="rId13"/>
    <p:sldId id="273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21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ru-RU" dirty="0" smtClean="0"/>
              <a:t>Мой любимый город</a:t>
            </a:r>
            <a:br>
              <a:rPr lang="ru-RU" dirty="0" smtClean="0"/>
            </a:br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157192"/>
            <a:ext cx="3880520" cy="1080120"/>
          </a:xfrm>
          <a:solidFill>
            <a:schemeClr val="bg1">
              <a:lumMod val="85000"/>
            </a:schemeClr>
          </a:solidFill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Подготовила: Силина А.Е., воспитатель детского сада №41 Московского района.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dirty="0" smtClean="0"/>
              <a:t>Трамвай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28803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Быстро он по рельсам мчит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колесами стучит.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газует, не дымит,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Просто весело звенит.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Ездят в нем и стар, и млад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 работу, в детский сад…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Остановка. Не зевай,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Поскорей садись в 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трамва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1556792"/>
            <a:ext cx="7020272" cy="4680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r>
              <a:rPr lang="ru-RU" dirty="0" smtClean="0"/>
              <a:t>Наш район – Московский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74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62792"/>
            <a:ext cx="9144000" cy="6132416"/>
          </a:xfrm>
          <a:prstGeom prst="rect">
            <a:avLst/>
          </a:prstGeom>
        </p:spPr>
      </p:pic>
      <p:pic>
        <p:nvPicPr>
          <p:cNvPr id="7" name="Рисунок 6" descr="1118177_origina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0792"/>
            <a:ext cx="9144000" cy="6056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37695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82268"/>
            <a:ext cx="9144000" cy="6093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жуко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 экз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2411507"/>
            <a:ext cx="4104456" cy="3078341"/>
          </a:xfrm>
          <a:prstGeom prst="rect">
            <a:avLst/>
          </a:prstGeom>
        </p:spPr>
      </p:pic>
      <p:pic>
        <p:nvPicPr>
          <p:cNvPr id="7" name="Рисунок 6" descr="2 экз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2420888"/>
            <a:ext cx="4608512" cy="306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petr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ru-RU" dirty="0" smtClean="0"/>
              <a:t>Город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аводы, фабрики стоят,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магазинов много,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люди разные снуют,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Так это же ведь …</a:t>
            </a:r>
          </a:p>
          <a:p>
            <a:endParaRPr lang="ru-RU" dirty="0"/>
          </a:p>
        </p:txBody>
      </p:sp>
      <p:pic>
        <p:nvPicPr>
          <p:cNvPr id="6" name="Рисунок 5" descr="город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628800"/>
            <a:ext cx="7164288" cy="4776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ru-RU" dirty="0" smtClean="0"/>
              <a:t>Магазин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Надо хлеба нам купить,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Иль подарок подарить, —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Сумку мы с тобой берем,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 на улицу идем,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Там проходим вдоль витрин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 заходим в…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магази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1556792"/>
            <a:ext cx="7378940" cy="4921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ru-RU" dirty="0" smtClean="0"/>
              <a:t>Мост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Над рекою я лежу,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Оба берега держу.</a:t>
            </a:r>
          </a:p>
          <a:p>
            <a:endParaRPr lang="ru-RU" dirty="0"/>
          </a:p>
        </p:txBody>
      </p:sp>
      <p:pic>
        <p:nvPicPr>
          <p:cNvPr id="6" name="Рисунок 5" descr="мос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772816"/>
            <a:ext cx="7166991" cy="4773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/>
          <a:lstStyle/>
          <a:p>
            <a:r>
              <a:rPr lang="ru-RU" dirty="0" smtClean="0"/>
              <a:t>Светофор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564904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 самом перекрестке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Висит колдун трехглазый,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Но никогда не смотрит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Тремя глазами сразу.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светофо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1412776"/>
            <a:ext cx="6587507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/>
              <a:t>Улица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 Посреди нее дорога,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 бокам дома стоят.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Пешеходов ходит много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машины ездят.</a:t>
            </a:r>
          </a:p>
          <a:p>
            <a:endParaRPr lang="ru-RU" dirty="0"/>
          </a:p>
        </p:txBody>
      </p:sp>
      <p:pic>
        <p:nvPicPr>
          <p:cNvPr id="6" name="Рисунок 5" descr="улиц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1556792"/>
            <a:ext cx="6833944" cy="4876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/>
              <a:t>Детский сад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этот дом детей все мамы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 утрам ведут скорей.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Здесь игрушки и пижамы,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и много друзей.</a:t>
            </a:r>
          </a:p>
          <a:p>
            <a:endParaRPr lang="ru-RU" dirty="0"/>
          </a:p>
        </p:txBody>
      </p:sp>
      <p:pic>
        <p:nvPicPr>
          <p:cNvPr id="6" name="Рисунок 5" descr="детсад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1700808"/>
            <a:ext cx="6588224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5487701.jpg"/>
          <p:cNvPicPr>
            <a:picLocks noChangeAspect="1"/>
          </p:cNvPicPr>
          <p:nvPr/>
        </p:nvPicPr>
        <p:blipFill>
          <a:blip r:embed="rId2" cstate="email">
            <a:lum bright="30000" contrast="-6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dirty="0" smtClean="0"/>
              <a:t>Музей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2423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Нам вчера в античном зале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Про Афины рассказали.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 потом сказала мама -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древнем зале есть и мамонт!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Угадайте-ка, ребята,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Где такие экспонаты?</a:t>
            </a:r>
          </a:p>
          <a:p>
            <a:endParaRPr lang="ru-RU" dirty="0"/>
          </a:p>
        </p:txBody>
      </p:sp>
      <p:pic>
        <p:nvPicPr>
          <p:cNvPr id="6" name="Рисунок 5" descr="музе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1772816"/>
            <a:ext cx="7925116" cy="4490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154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Мой любимый город Санкт-Петербург</vt:lpstr>
      <vt:lpstr>Слайд 2</vt:lpstr>
      <vt:lpstr>Город</vt:lpstr>
      <vt:lpstr>Магазин</vt:lpstr>
      <vt:lpstr>Мост</vt:lpstr>
      <vt:lpstr>Светофор</vt:lpstr>
      <vt:lpstr>Улица</vt:lpstr>
      <vt:lpstr>Детский сад</vt:lpstr>
      <vt:lpstr>Музей</vt:lpstr>
      <vt:lpstr>Трамвай</vt:lpstr>
      <vt:lpstr>Наш район – Московский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 Силин</dc:creator>
  <cp:lastModifiedBy>Илья Силин</cp:lastModifiedBy>
  <cp:revision>12</cp:revision>
  <dcterms:created xsi:type="dcterms:W3CDTF">2021-02-23T17:32:16Z</dcterms:created>
  <dcterms:modified xsi:type="dcterms:W3CDTF">2022-11-07T07:44:15Z</dcterms:modified>
</cp:coreProperties>
</file>