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9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63D9-F7BF-4CEA-B51F-5F7030BDB83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4FC-F889-4BF2-AB34-CF690F586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40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63D9-F7BF-4CEA-B51F-5F7030BDB83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4FC-F889-4BF2-AB34-CF690F586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646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63D9-F7BF-4CEA-B51F-5F7030BDB83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4FC-F889-4BF2-AB34-CF690F586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129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63D9-F7BF-4CEA-B51F-5F7030BDB83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4FC-F889-4BF2-AB34-CF690F586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054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63D9-F7BF-4CEA-B51F-5F7030BDB83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4FC-F889-4BF2-AB34-CF690F586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147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63D9-F7BF-4CEA-B51F-5F7030BDB83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4FC-F889-4BF2-AB34-CF690F586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232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63D9-F7BF-4CEA-B51F-5F7030BDB83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4FC-F889-4BF2-AB34-CF690F586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74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63D9-F7BF-4CEA-B51F-5F7030BDB83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4FC-F889-4BF2-AB34-CF690F586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06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63D9-F7BF-4CEA-B51F-5F7030BDB83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4FC-F889-4BF2-AB34-CF690F586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86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63D9-F7BF-4CEA-B51F-5F7030BDB83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4FC-F889-4BF2-AB34-CF690F586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666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63D9-F7BF-4CEA-B51F-5F7030BDB83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4FC-F889-4BF2-AB34-CF690F586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20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963D9-F7BF-4CEA-B51F-5F7030BDB83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9B4FC-F889-4BF2-AB34-CF690F586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834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54984"/>
            <a:ext cx="9144000" cy="1549830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детский сад № 38 городского округа города Нефтекамск Республики Башкортостан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890793"/>
            <a:ext cx="12191999" cy="475797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 города Нефтекамск Республики Башкортостан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Виртуальная экскурсия для детей дошкольного возраста.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Подготовила: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Плешакова Д.А.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08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Достопримечательность «Камень семьи»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430" y="1690688"/>
            <a:ext cx="7873139" cy="4462138"/>
          </a:xfrm>
        </p:spPr>
      </p:pic>
    </p:spTree>
    <p:extLst>
      <p:ext uri="{BB962C8B-B14F-4D97-AF65-F5344CB8AC3E}">
        <p14:creationId xmlns:p14="http://schemas.microsoft.com/office/powerpoint/2010/main" val="552529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40512" cy="160316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Достопримечательность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«Памятник В.И. Ленину»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275" y="1968285"/>
            <a:ext cx="8245097" cy="4649491"/>
          </a:xfrm>
        </p:spPr>
      </p:pic>
    </p:spTree>
    <p:extLst>
      <p:ext uri="{BB962C8B-B14F-4D97-AF65-F5344CB8AC3E}">
        <p14:creationId xmlns:p14="http://schemas.microsoft.com/office/powerpoint/2010/main" val="2062955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Достопримечательность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«Памятник Войну освободителю»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742" y="1814674"/>
            <a:ext cx="7485682" cy="4351338"/>
          </a:xfrm>
        </p:spPr>
      </p:pic>
    </p:spTree>
    <p:extLst>
      <p:ext uri="{BB962C8B-B14F-4D97-AF65-F5344CB8AC3E}">
        <p14:creationId xmlns:p14="http://schemas.microsoft.com/office/powerpoint/2010/main" val="3008909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Достопримечательность «Фонтан</a:t>
            </a:r>
            <a:r>
              <a:rPr lang="ru-RU" dirty="0" smtClean="0"/>
              <a:t>»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773" y="1690688"/>
            <a:ext cx="8136609" cy="4351338"/>
          </a:xfrm>
        </p:spPr>
      </p:pic>
    </p:spTree>
    <p:extLst>
      <p:ext uri="{BB962C8B-B14F-4D97-AF65-F5344CB8AC3E}">
        <p14:creationId xmlns:p14="http://schemas.microsoft.com/office/powerpoint/2010/main" val="4077843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Достопримечательность «Озеро светлое»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098" y="1825625"/>
            <a:ext cx="9175803" cy="4544178"/>
          </a:xfrm>
        </p:spPr>
      </p:pic>
    </p:spTree>
    <p:extLst>
      <p:ext uri="{BB962C8B-B14F-4D97-AF65-F5344CB8AC3E}">
        <p14:creationId xmlns:p14="http://schemas.microsoft.com/office/powerpoint/2010/main" val="2562250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Достопримечательность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Полудёнка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285" y="1843881"/>
            <a:ext cx="8167607" cy="4634411"/>
          </a:xfrm>
        </p:spPr>
      </p:pic>
    </p:spTree>
    <p:extLst>
      <p:ext uri="{BB962C8B-B14F-4D97-AF65-F5344CB8AC3E}">
        <p14:creationId xmlns:p14="http://schemas.microsoft.com/office/powerpoint/2010/main" val="1263343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Достопримечательность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«Городской Центр Культуры»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227" y="2169763"/>
            <a:ext cx="7609667" cy="4293030"/>
          </a:xfrm>
        </p:spPr>
      </p:pic>
    </p:spTree>
    <p:extLst>
      <p:ext uri="{BB962C8B-B14F-4D97-AF65-F5344CB8AC3E}">
        <p14:creationId xmlns:p14="http://schemas.microsoft.com/office/powerpoint/2010/main" val="17096572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17</TotalTime>
  <Words>54</Words>
  <Application>Microsoft Office PowerPoint</Application>
  <PresentationFormat>Широкоэкранный</PresentationFormat>
  <Paragraphs>16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Муниципальное автономное дошкольное образовательное учреждение детский сад № 38 городского округа города Нефтекамск Республики Башкортостан </vt:lpstr>
      <vt:lpstr>Достопримечательность «Камень семьи»</vt:lpstr>
      <vt:lpstr>Достопримечательность  «Памятник В.И. Ленину»</vt:lpstr>
      <vt:lpstr>Достопримечательность  «Памятник Войну освободителю»</vt:lpstr>
      <vt:lpstr>Достопримечательность «Фонтан» </vt:lpstr>
      <vt:lpstr>Достопримечательность «Озеро светлое»</vt:lpstr>
      <vt:lpstr>Достопримечательность «Полудёнка»</vt:lpstr>
      <vt:lpstr>Достопримечательность  «Городской Центр Культуры»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детский сад № 38 городского округа города Нефтекамск Республики Башкортостан </dc:title>
  <dc:creator>динара</dc:creator>
  <cp:lastModifiedBy>динара</cp:lastModifiedBy>
  <cp:revision>2</cp:revision>
  <dcterms:created xsi:type="dcterms:W3CDTF">2022-11-07T10:21:25Z</dcterms:created>
  <dcterms:modified xsi:type="dcterms:W3CDTF">2022-11-07T10:38:36Z</dcterms:modified>
</cp:coreProperties>
</file>