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39A7B03-F333-4A93-97F4-FA52B95EA18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E40E8DD-6BE7-44F7-8903-54CC68423D4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295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7B03-F333-4A93-97F4-FA52B95EA18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0E8DD-6BE7-44F7-8903-54CC68423D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51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7B03-F333-4A93-97F4-FA52B95EA18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0E8DD-6BE7-44F7-8903-54CC68423D4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15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7B03-F333-4A93-97F4-FA52B95EA18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0E8DD-6BE7-44F7-8903-54CC68423D4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627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7B03-F333-4A93-97F4-FA52B95EA18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0E8DD-6BE7-44F7-8903-54CC68423D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74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7B03-F333-4A93-97F4-FA52B95EA18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0E8DD-6BE7-44F7-8903-54CC68423D4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925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7B03-F333-4A93-97F4-FA52B95EA18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0E8DD-6BE7-44F7-8903-54CC68423D4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8744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7B03-F333-4A93-97F4-FA52B95EA18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0E8DD-6BE7-44F7-8903-54CC68423D4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384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7B03-F333-4A93-97F4-FA52B95EA18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0E8DD-6BE7-44F7-8903-54CC68423D4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8067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7B03-F333-4A93-97F4-FA52B95EA18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0E8DD-6BE7-44F7-8903-54CC68423D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52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7B03-F333-4A93-97F4-FA52B95EA18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0E8DD-6BE7-44F7-8903-54CC68423D4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26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7B03-F333-4A93-97F4-FA52B95EA18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0E8DD-6BE7-44F7-8903-54CC68423D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22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7B03-F333-4A93-97F4-FA52B95EA18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0E8DD-6BE7-44F7-8903-54CC68423D42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50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7B03-F333-4A93-97F4-FA52B95EA18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0E8DD-6BE7-44F7-8903-54CC68423D4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00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7B03-F333-4A93-97F4-FA52B95EA18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0E8DD-6BE7-44F7-8903-54CC68423D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3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7B03-F333-4A93-97F4-FA52B95EA18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0E8DD-6BE7-44F7-8903-54CC68423D4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665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7B03-F333-4A93-97F4-FA52B95EA18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0E8DD-6BE7-44F7-8903-54CC68423D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51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39A7B03-F333-4A93-97F4-FA52B95EA18C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E40E8DD-6BE7-44F7-8903-54CC68423D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95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17DB2E-7541-4543-8494-349D452D91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7951" y="1871131"/>
            <a:ext cx="8018584" cy="1515533"/>
          </a:xfrm>
        </p:spPr>
        <p:txBody>
          <a:bodyPr/>
          <a:lstStyle/>
          <a:p>
            <a:r>
              <a:rPr lang="ru-RU" sz="6000" b="1" dirty="0">
                <a:solidFill>
                  <a:schemeClr val="accent3">
                    <a:lumMod val="50000"/>
                  </a:schemeClr>
                </a:solidFill>
              </a:rPr>
              <a:t>Изучаем цвета вместе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BDCB062-9C6B-4407-9374-ED6A839B10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2838" y="3657597"/>
            <a:ext cx="3515230" cy="1320802"/>
          </a:xfrm>
        </p:spPr>
        <p:txBody>
          <a:bodyPr>
            <a:normAutofit/>
          </a:bodyPr>
          <a:lstStyle/>
          <a:p>
            <a:r>
              <a:rPr lang="ru-RU" sz="1800" b="1" dirty="0"/>
              <a:t>Выполнил: учитель-дефектолог </a:t>
            </a:r>
          </a:p>
          <a:p>
            <a:r>
              <a:rPr lang="ru-RU" sz="1800" b="1" dirty="0"/>
              <a:t>Миронова В.С.</a:t>
            </a:r>
          </a:p>
        </p:txBody>
      </p:sp>
    </p:spTree>
    <p:extLst>
      <p:ext uri="{BB962C8B-B14F-4D97-AF65-F5344CB8AC3E}">
        <p14:creationId xmlns:p14="http://schemas.microsoft.com/office/powerpoint/2010/main" val="268148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49DA80-322E-4399-A797-9F1797AABD95}"/>
              </a:ext>
            </a:extLst>
          </p:cNvPr>
          <p:cNvSpPr txBox="1"/>
          <p:nvPr/>
        </p:nvSpPr>
        <p:spPr>
          <a:xfrm>
            <a:off x="701040" y="690960"/>
            <a:ext cx="10789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Красный цвет: педагог предлагает по очереди найти те предметы красного цвета которые он называет.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86AF6EB-66C8-4C17-9387-ADDC96F667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9686" y="4260794"/>
            <a:ext cx="1712302" cy="171230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2998C3D-7273-4895-83E2-8B81771576B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478" y="1863277"/>
            <a:ext cx="1942514" cy="196200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C127B15-2243-4D2C-B22F-D128C0740F2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2089" y="1967698"/>
            <a:ext cx="1870322" cy="186327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1DD8E30-3CAB-4D18-A1FF-CA0133377C0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7397" y="1876525"/>
            <a:ext cx="1942514" cy="194251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0F1F58A-8510-4884-8627-B412B33CE7D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1116" y="4109819"/>
            <a:ext cx="1962145" cy="186327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D3DE7D2-59A2-46A0-9FD3-8FC8471766D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5771" y="4157684"/>
            <a:ext cx="1870322" cy="187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3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231F8A-75B3-4473-A5B2-E9425CDFF19B}"/>
              </a:ext>
            </a:extLst>
          </p:cNvPr>
          <p:cNvSpPr txBox="1"/>
          <p:nvPr/>
        </p:nvSpPr>
        <p:spPr>
          <a:xfrm>
            <a:off x="829994" y="787791"/>
            <a:ext cx="10663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Педагог просит найти среди всех предметов только красные , называя их.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A2AEFB8-B1C0-4BA5-A587-8E6EBD4914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2314" y="3637045"/>
            <a:ext cx="2470398" cy="234592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3C4B30C-9DF6-4DF1-BA86-07D42F3EBF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7603" y="3704000"/>
            <a:ext cx="2278966" cy="227896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3FA6BE4-70CB-4683-BFAD-13DA2D95C3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134" y="1605875"/>
            <a:ext cx="2031170" cy="203117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24C8879-9505-4555-ABC8-0B895A57A0B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5399" y="1475059"/>
            <a:ext cx="2031170" cy="193638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6CD92C93-0A4B-4F96-AE89-72207593ED5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3399" y="1380271"/>
            <a:ext cx="2708227" cy="203117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12EE3B2-36AD-4F4C-A9FD-C3CCA51D2BF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6347" y="4065563"/>
            <a:ext cx="2218745" cy="180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36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3E63477-A7F3-45F7-9020-75C81342EAA5}"/>
              </a:ext>
            </a:extLst>
          </p:cNvPr>
          <p:cNvSpPr txBox="1"/>
          <p:nvPr/>
        </p:nvSpPr>
        <p:spPr>
          <a:xfrm>
            <a:off x="914400" y="900332"/>
            <a:ext cx="10424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Найди лишний предмет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52D8D40-DA12-4FD2-A88B-68F5829270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699" y="2089057"/>
            <a:ext cx="2197344" cy="219734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71D6D10-1FD5-449A-B7D4-8AF161D620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4039" y="2089057"/>
            <a:ext cx="2175516" cy="21973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4879189-67DE-469B-8451-B14E888CBE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5961" y="2089057"/>
            <a:ext cx="2197344" cy="21973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FFB72AA-CFA4-42CE-8ECD-126E1905469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7499" y="2283513"/>
            <a:ext cx="2670517" cy="200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353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46</TotalTime>
  <Words>42</Words>
  <Application>Microsoft Office PowerPoint</Application>
  <PresentationFormat>Широкоэкранный</PresentationFormat>
  <Paragraphs>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Garamond</vt:lpstr>
      <vt:lpstr>Натуральные материалы</vt:lpstr>
      <vt:lpstr>Изучаем цвета вместе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Изучаем цвета вместе</dc:title>
  <dc:creator>Алексей</dc:creator>
  <cp:lastModifiedBy>Алексей</cp:lastModifiedBy>
  <cp:revision>7</cp:revision>
  <dcterms:created xsi:type="dcterms:W3CDTF">2022-11-07T16:21:37Z</dcterms:created>
  <dcterms:modified xsi:type="dcterms:W3CDTF">2022-11-07T17:30:59Z</dcterms:modified>
</cp:coreProperties>
</file>