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64" r:id="rId3"/>
    <p:sldId id="258" r:id="rId4"/>
    <p:sldId id="257" r:id="rId5"/>
    <p:sldId id="259" r:id="rId6"/>
    <p:sldId id="260" r:id="rId7"/>
    <p:sldId id="263" r:id="rId8"/>
    <p:sldId id="261" r:id="rId9"/>
    <p:sldId id="262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2" d="100"/>
          <a:sy n="72" d="100"/>
        </p:scale>
        <p:origin x="81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97674-6F4C-45AF-ABA3-F1A74CD27810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C786E-C4EF-48D1-B799-41C1F62FAE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9644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97674-6F4C-45AF-ABA3-F1A74CD27810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C786E-C4EF-48D1-B799-41C1F62FAE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95231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97674-6F4C-45AF-ABA3-F1A74CD27810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C786E-C4EF-48D1-B799-41C1F62FAEB8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243790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97674-6F4C-45AF-ABA3-F1A74CD27810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C786E-C4EF-48D1-B799-41C1F62FAE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95374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97674-6F4C-45AF-ABA3-F1A74CD27810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C786E-C4EF-48D1-B799-41C1F62FAEB8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514980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97674-6F4C-45AF-ABA3-F1A74CD27810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C786E-C4EF-48D1-B799-41C1F62FAE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0416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97674-6F4C-45AF-ABA3-F1A74CD27810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C786E-C4EF-48D1-B799-41C1F62FAE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77679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97674-6F4C-45AF-ABA3-F1A74CD27810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C786E-C4EF-48D1-B799-41C1F62FAE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60933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97674-6F4C-45AF-ABA3-F1A74CD27810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C786E-C4EF-48D1-B799-41C1F62FAE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70117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97674-6F4C-45AF-ABA3-F1A74CD27810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C786E-C4EF-48D1-B799-41C1F62FAE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41671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97674-6F4C-45AF-ABA3-F1A74CD27810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C786E-C4EF-48D1-B799-41C1F62FAE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95263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97674-6F4C-45AF-ABA3-F1A74CD27810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C786E-C4EF-48D1-B799-41C1F62FAE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50336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97674-6F4C-45AF-ABA3-F1A74CD27810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C786E-C4EF-48D1-B799-41C1F62FAE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83083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97674-6F4C-45AF-ABA3-F1A74CD27810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C786E-C4EF-48D1-B799-41C1F62FAE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03389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97674-6F4C-45AF-ABA3-F1A74CD27810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C786E-C4EF-48D1-B799-41C1F62FAE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99874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97674-6F4C-45AF-ABA3-F1A74CD27810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C786E-C4EF-48D1-B799-41C1F62FAE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55496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A97674-6F4C-45AF-ABA3-F1A74CD27810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A41C786E-C4EF-48D1-B799-41C1F62FAE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05795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g"/><Relationship Id="rId4" Type="http://schemas.openxmlformats.org/officeDocument/2006/relationships/image" Target="../media/image16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CEA47239-5944-6E77-1761-9539F7031985}"/>
              </a:ext>
            </a:extLst>
          </p:cNvPr>
          <p:cNvSpPr/>
          <p:nvPr/>
        </p:nvSpPr>
        <p:spPr>
          <a:xfrm>
            <a:off x="1563663" y="2136338"/>
            <a:ext cx="8587607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Фотоотчет о проведении</a:t>
            </a:r>
          </a:p>
          <a:p>
            <a:pPr algn="ctr"/>
            <a: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Осеннего праздника</a:t>
            </a:r>
          </a:p>
          <a:p>
            <a:pPr algn="ctr"/>
            <a:r>
              <a:rPr lang="ru-RU" sz="54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«Поможем Солнышку»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278195C-2387-6AD6-920C-9D42118A1F2C}"/>
              </a:ext>
            </a:extLst>
          </p:cNvPr>
          <p:cNvSpPr txBox="1"/>
          <p:nvPr/>
        </p:nvSpPr>
        <p:spPr>
          <a:xfrm>
            <a:off x="2269435" y="402898"/>
            <a:ext cx="6102626" cy="8374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МБДОУ «ДС Олененок»,</a:t>
            </a:r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Новый Уренгой</a:t>
            </a:r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2E46042-DFB0-D18B-02CC-2D6E9A48ADF6}"/>
              </a:ext>
            </a:extLst>
          </p:cNvPr>
          <p:cNvSpPr txBox="1"/>
          <p:nvPr/>
        </p:nvSpPr>
        <p:spPr>
          <a:xfrm>
            <a:off x="9435548" y="6003235"/>
            <a:ext cx="17890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Бахарева М.И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978233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0E753E9-A960-D5AF-4354-721BFB6C3D9D}"/>
              </a:ext>
            </a:extLst>
          </p:cNvPr>
          <p:cNvSpPr txBox="1"/>
          <p:nvPr/>
        </p:nvSpPr>
        <p:spPr>
          <a:xfrm>
            <a:off x="1063486" y="691274"/>
            <a:ext cx="7788966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Вот и закончился праздник осенний,</a:t>
            </a:r>
          </a:p>
          <a:p>
            <a:r>
              <a:rPr lang="ru-RU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Думаю, всем он поднял настроение.</a:t>
            </a:r>
          </a:p>
          <a:p>
            <a:r>
              <a:rPr lang="ru-RU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Хочется петь, улыбаться всегда.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807084C-C5F8-846E-28BC-DFE86D58C8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0469" y="2817950"/>
            <a:ext cx="5715000" cy="3209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21150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BFB72CB-76C5-E9E4-46F7-928CCEBAE988}"/>
              </a:ext>
            </a:extLst>
          </p:cNvPr>
          <p:cNvSpPr txBox="1"/>
          <p:nvPr/>
        </p:nvSpPr>
        <p:spPr>
          <a:xfrm>
            <a:off x="1630017" y="490330"/>
            <a:ext cx="7686261" cy="2600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 средней группе прошёл осенний праздник «Поможем Солнышку».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Основными задачами данного мероприятия были:</a:t>
            </a:r>
          </a:p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Закрепить полученные на музыкальных занятиях умения и навыки. </a:t>
            </a:r>
          </a:p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Развивать социально - коммуникативные навыки детей.  </a:t>
            </a:r>
          </a:p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Стимулировать интерес к природным богатствам русской земли,</a:t>
            </a:r>
          </a:p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прививать любовь к родной природе и её красоте;</a:t>
            </a:r>
          </a:p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Уточнять и закреплять знания об осенних изменениях в природе.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71321BC-5A7B-43B1-30D8-40167AF247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1346" y="3767407"/>
            <a:ext cx="5854976" cy="1756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41772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860A423-55D1-3F6C-D8EB-8774F42321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066" y="486603"/>
            <a:ext cx="4341743" cy="2416904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DB4BB7B8-1A39-6FF1-B751-65E4F7B2FF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191" y="3802753"/>
            <a:ext cx="3986809" cy="256864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733819E-7DF1-4DB7-54BC-A1EF835B7A0E}"/>
              </a:ext>
            </a:extLst>
          </p:cNvPr>
          <p:cNvSpPr txBox="1"/>
          <p:nvPr/>
        </p:nvSpPr>
        <p:spPr>
          <a:xfrm>
            <a:off x="5501308" y="2164843"/>
            <a:ext cx="4530588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на деревьях листья пожелтели,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в край далёкий птицы улетели.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небо хмурое, если дождик льётся,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время года осенью зовётся!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78225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57201AF-0E99-03E2-BD39-9B70650F5C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804" y="561353"/>
            <a:ext cx="3997187" cy="2231763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1CA6383-61D1-FBC1-8BCB-F22BDCBE1AD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2439" y="4064885"/>
            <a:ext cx="3998429" cy="240404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1A1F125-41E0-4138-D110-43D682A30E7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7496" y="742950"/>
            <a:ext cx="2552700" cy="53721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5C48DEE-6B71-508D-31C0-EFE711820C43}"/>
              </a:ext>
            </a:extLst>
          </p:cNvPr>
          <p:cNvSpPr txBox="1"/>
          <p:nvPr/>
        </p:nvSpPr>
        <p:spPr>
          <a:xfrm>
            <a:off x="3051313" y="2832149"/>
            <a:ext cx="610262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Всех гостей сегодня в гости мы не зря собрали,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Танцы, песни, прибаутки будут в этом зале.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Самый яркий и задорный праздник начинаем,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Осень-красавицу в гости приглашаем!</a:t>
            </a: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88C15917-EAD9-C465-546C-F3080657B3D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5582" y="165063"/>
            <a:ext cx="2552700" cy="2552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91046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ACBEC0C-6BA8-FF81-3E83-EE6196BC55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472" y="124653"/>
            <a:ext cx="4762500" cy="634365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8274F01-1075-12BA-B465-DFD4431F04D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24653"/>
            <a:ext cx="4762500" cy="6343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51584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0079F59-332B-08F1-A5A2-6F54B9FE44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140" y="550586"/>
            <a:ext cx="4267200" cy="5438775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1B315C8-D5B5-2534-2FC9-3D465965596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57175"/>
            <a:ext cx="4762500" cy="6343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6312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3A44650-A28A-21A0-5913-273147C568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3053" y="914192"/>
            <a:ext cx="3876675" cy="540067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D260246-5C6E-CE3B-865F-AE404879ACA3}"/>
              </a:ext>
            </a:extLst>
          </p:cNvPr>
          <p:cNvSpPr txBox="1"/>
          <p:nvPr/>
        </p:nvSpPr>
        <p:spPr>
          <a:xfrm>
            <a:off x="1143000" y="1306205"/>
            <a:ext cx="4197626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– весёлый, добрый Ёж,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колючку я похож!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Люблю я по лесу гулять,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Люблю грибочки собирать!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Принёс в подарок я опят -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Они в корзиночке сидят.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всех болезней вас избавят,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 Солнышку поправят .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CF32628-280E-9FE3-7E91-3038E5399A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6828" y="3737113"/>
            <a:ext cx="2985259" cy="2985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53384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124015A-EE01-6DA4-1491-D626DF8A1C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497" y="476871"/>
            <a:ext cx="3216137" cy="2412103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8F8F5EE-364D-AF34-94DD-8355855F06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463619"/>
            <a:ext cx="3216137" cy="2412103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31B57732-2715-9E37-7DE7-3D01B8AA638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264" y="3783495"/>
            <a:ext cx="3216138" cy="2412103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86C88CBC-74C9-EF6D-DD75-C84A3E3F3C9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3652734"/>
            <a:ext cx="3361911" cy="2521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0842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B144CF1-4CAA-9AB7-DE3C-569BE18113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126" y="298588"/>
            <a:ext cx="6181732" cy="3491534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E666E4E-C2C2-0B13-109D-0EBA658E5B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3967" y="2676732"/>
            <a:ext cx="4762500" cy="357187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60ACCFA-8FCB-0892-5ED0-86301090646D}"/>
              </a:ext>
            </a:extLst>
          </p:cNvPr>
          <p:cNvSpPr txBox="1"/>
          <p:nvPr/>
        </p:nvSpPr>
        <p:spPr>
          <a:xfrm>
            <a:off x="6695661" y="844026"/>
            <a:ext cx="340249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листики летят,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Значит это – листопад!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мы листики возьмём,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ними танцевать пойдём!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CD4F0EBB-6ED3-8A83-31C0-65E57B83E7F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8804" y="3790122"/>
            <a:ext cx="2981739" cy="2981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560656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Желтый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162</TotalTime>
  <Words>234</Words>
  <Application>Microsoft Office PowerPoint</Application>
  <PresentationFormat>Широкоэкранный</PresentationFormat>
  <Paragraphs>36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Times New Roman</vt:lpstr>
      <vt:lpstr>Trebuchet MS</vt:lpstr>
      <vt:lpstr>Wingdings 3</vt:lpstr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Андрей</dc:creator>
  <cp:lastModifiedBy>Андрей</cp:lastModifiedBy>
  <cp:revision>9</cp:revision>
  <dcterms:created xsi:type="dcterms:W3CDTF">2022-11-07T06:08:44Z</dcterms:created>
  <dcterms:modified xsi:type="dcterms:W3CDTF">2022-11-07T14:56:04Z</dcterms:modified>
</cp:coreProperties>
</file>