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444E-8311-42E2-B4B0-511989661372}" type="datetimeFigureOut">
              <a:rPr lang="ru-RU" smtClean="0"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1F1A-4F68-4353-A41C-9B7CF2E6B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787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444E-8311-42E2-B4B0-511989661372}" type="datetimeFigureOut">
              <a:rPr lang="ru-RU" smtClean="0"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1F1A-4F68-4353-A41C-9B7CF2E6B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32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444E-8311-42E2-B4B0-511989661372}" type="datetimeFigureOut">
              <a:rPr lang="ru-RU" smtClean="0"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1F1A-4F68-4353-A41C-9B7CF2E6B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5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444E-8311-42E2-B4B0-511989661372}" type="datetimeFigureOut">
              <a:rPr lang="ru-RU" smtClean="0"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1F1A-4F68-4353-A41C-9B7CF2E6B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448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444E-8311-42E2-B4B0-511989661372}" type="datetimeFigureOut">
              <a:rPr lang="ru-RU" smtClean="0"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1F1A-4F68-4353-A41C-9B7CF2E6B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45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444E-8311-42E2-B4B0-511989661372}" type="datetimeFigureOut">
              <a:rPr lang="ru-RU" smtClean="0"/>
              <a:t>12.09.2021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1F1A-4F68-4353-A41C-9B7CF2E6B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316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444E-8311-42E2-B4B0-511989661372}" type="datetimeFigureOut">
              <a:rPr lang="ru-RU" smtClean="0"/>
              <a:t>12.09.2021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1F1A-4F68-4353-A41C-9B7CF2E6B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673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444E-8311-42E2-B4B0-511989661372}" type="datetimeFigureOut">
              <a:rPr lang="ru-RU" smtClean="0"/>
              <a:t>12.09.2021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1F1A-4F68-4353-A41C-9B7CF2E6B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382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444E-8311-42E2-B4B0-511989661372}" type="datetimeFigureOut">
              <a:rPr lang="ru-RU" smtClean="0"/>
              <a:t>12.09.2021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1F1A-4F68-4353-A41C-9B7CF2E6B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493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444E-8311-42E2-B4B0-511989661372}" type="datetimeFigureOut">
              <a:rPr lang="ru-RU" smtClean="0"/>
              <a:t>12.09.2021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1F1A-4F68-4353-A41C-9B7CF2E6B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741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444E-8311-42E2-B4B0-511989661372}" type="datetimeFigureOut">
              <a:rPr lang="ru-RU" smtClean="0"/>
              <a:t>12.09.2021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21F1A-4F68-4353-A41C-9B7CF2E6B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167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7444E-8311-42E2-B4B0-511989661372}" type="datetimeFigureOut">
              <a:rPr lang="ru-RU" smtClean="0"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21F1A-4F68-4353-A41C-9B7CF2E6B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116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gif"/><Relationship Id="rId3" Type="http://schemas.openxmlformats.org/officeDocument/2006/relationships/image" Target="../media/image12.gif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6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12" Type="http://schemas.openxmlformats.org/officeDocument/2006/relationships/image" Target="../media/image1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27.png"/><Relationship Id="rId5" Type="http://schemas.openxmlformats.org/officeDocument/2006/relationships/image" Target="../media/image14.png"/><Relationship Id="rId10" Type="http://schemas.openxmlformats.org/officeDocument/2006/relationships/image" Target="../media/image6.png"/><Relationship Id="rId4" Type="http://schemas.openxmlformats.org/officeDocument/2006/relationships/image" Target="../media/image24.png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Bahnschrift" panose="020B0502040204020203" pitchFamily="34" charset="0"/>
              </a:rPr>
              <a:t>ОСЕНЯЯ ОДЕЖДА</a:t>
            </a:r>
            <a:endParaRPr lang="ru-RU" dirty="0">
              <a:latin typeface="Bahnschrift" panose="020B0502040204020203" pitchFamily="34" charset="0"/>
            </a:endParaRPr>
          </a:p>
        </p:txBody>
      </p:sp>
      <p:pic>
        <p:nvPicPr>
          <p:cNvPr id="1026" name="Picture 2" descr="Осенние листья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24499"/>
            <a:ext cx="4992914" cy="329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Осенние листья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37379">
            <a:off x="7129503" y="-141957"/>
            <a:ext cx="4992914" cy="329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92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ahnschrift" panose="020B0502040204020203" pitchFamily="34" charset="0"/>
              </a:rPr>
              <a:t>Загадки: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9400" y="365125"/>
            <a:ext cx="4241800" cy="107723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1. Рукава </a:t>
            </a:r>
            <a:r>
              <a:rPr lang="ru-RU" dirty="0"/>
              <a:t>длинней чем руки,</a:t>
            </a:r>
          </a:p>
          <a:p>
            <a:pPr marL="0" indent="0">
              <a:buNone/>
            </a:pPr>
            <a:r>
              <a:rPr lang="ru-RU" dirty="0"/>
              <a:t>Значит, вы надели...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78543" y="1973174"/>
            <a:ext cx="4241800" cy="12006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2. Чтоб </a:t>
            </a:r>
            <a:r>
              <a:rPr lang="ru-RU" dirty="0"/>
              <a:t>не мерзнуть, пять ребят </a:t>
            </a:r>
            <a:br>
              <a:rPr lang="ru-RU" dirty="0"/>
            </a:br>
            <a:r>
              <a:rPr lang="ru-RU" dirty="0"/>
              <a:t>По чуланчикам сидят. 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8543" y="3456264"/>
            <a:ext cx="355962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3. </a:t>
            </a:r>
            <a:r>
              <a:rPr lang="ru-RU" sz="2800" dirty="0"/>
              <a:t>Не галстук он, не воротник, </a:t>
            </a:r>
            <a:br>
              <a:rPr lang="ru-RU" sz="2800" dirty="0"/>
            </a:br>
            <a:r>
              <a:rPr lang="ru-RU" sz="2800" dirty="0"/>
              <a:t>А шею обжимать привык. </a:t>
            </a:r>
            <a:br>
              <a:rPr lang="ru-RU" sz="2800" dirty="0"/>
            </a:br>
            <a:r>
              <a:rPr lang="ru-RU" sz="2800" dirty="0"/>
              <a:t>Но не всегда, а лишь тогда, </a:t>
            </a:r>
            <a:br>
              <a:rPr lang="ru-RU" sz="2800" dirty="0"/>
            </a:br>
            <a:r>
              <a:rPr lang="ru-RU" sz="2800" dirty="0"/>
              <a:t>Когда бывают холода.</a:t>
            </a:r>
          </a:p>
        </p:txBody>
      </p:sp>
      <p:pic>
        <p:nvPicPr>
          <p:cNvPr id="2050" name="Picture 2" descr="Штаны на прозрачном фоне — 3mu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22" y="254817"/>
            <a:ext cx="888697" cy="1383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ин на доске пізнайко і працелюбч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097" y="1748745"/>
            <a:ext cx="1702526" cy="157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🧣 Шарф эмодзи — Значение, Скопироват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343" y="3945299"/>
            <a:ext cx="2520814" cy="252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27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3725" y="116932"/>
            <a:ext cx="4922520" cy="875846"/>
          </a:xfrm>
        </p:spPr>
        <p:txBody>
          <a:bodyPr/>
          <a:lstStyle/>
          <a:p>
            <a:r>
              <a:rPr lang="ru-RU" dirty="0" smtClean="0">
                <a:latin typeface="Bahnschrift" panose="020B0502040204020203" pitchFamily="34" charset="0"/>
              </a:rPr>
              <a:t>Назови магазин:</a:t>
            </a:r>
            <a:endParaRPr lang="ru-RU" dirty="0">
              <a:latin typeface="Bahnschrift" panose="020B0502040204020203" pitchFamily="34" charset="0"/>
            </a:endParaRPr>
          </a:p>
        </p:txBody>
      </p:sp>
      <p:pic>
        <p:nvPicPr>
          <p:cNvPr id="3074" name="Picture 2" descr="MySQL Основ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110" y="1409178"/>
            <a:ext cx="3333750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ин на доске CLIP ART CLOSET ♥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587" y="1409178"/>
            <a:ext cx="1646274" cy="117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Тематическая подборка игр и упражнений для детей раннего возраста на тему  «Рыбки»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59" y="3949201"/>
            <a:ext cx="2121130" cy="86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Shefa Food Интернет-магазин кошерных продукто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4273" y="992778"/>
            <a:ext cx="2329527" cy="185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Пин на доске МЕБЛІ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681" y="3435827"/>
            <a:ext cx="2527083" cy="150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Free Community Clothes Close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263" y="4788852"/>
            <a:ext cx="4566982" cy="206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 flipV="1">
            <a:off x="2975289" y="2325189"/>
            <a:ext cx="1296265" cy="26381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125697" y="3699647"/>
            <a:ext cx="1317303" cy="54857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7841004" y="2058894"/>
            <a:ext cx="1065357" cy="49294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7716125" y="3585416"/>
            <a:ext cx="1308148" cy="5482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082834" y="4038706"/>
            <a:ext cx="6166" cy="68284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26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ahnschrift" panose="020B0502040204020203" pitchFamily="34" charset="0"/>
              </a:rPr>
              <a:t>Помоги кукле одеться на прогулку:</a:t>
            </a:r>
            <a:endParaRPr lang="ru-RU" dirty="0">
              <a:latin typeface="Bahnschrift" panose="020B0502040204020203" pitchFamily="34" charset="0"/>
            </a:endParaRPr>
          </a:p>
        </p:txBody>
      </p:sp>
      <p:pic>
        <p:nvPicPr>
          <p:cNvPr id="4" name="Picture 2" descr="Осенние листья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88" y="1002140"/>
            <a:ext cx="2052944" cy="135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Рисунки - Дети, мальчики, девочки и ангелочки - PNG без фона - «клипарт от  tapenik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090" y="1245002"/>
            <a:ext cx="3328874" cy="5548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Платье картинка для детей (59 фото) » Интересные коллекции модной одежды и  не тольк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089" y="4760537"/>
            <a:ext cx="1863636" cy="200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Пин на доске CLIP ART CLOSET ♥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82" y="5252417"/>
            <a:ext cx="1646274" cy="117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Lenagold - Клипарт - Шляпы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760" y="1671579"/>
            <a:ext cx="1894334" cy="129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Технологическая карта для старшего дошкольного возраста. Открытое  подгрупповое логопедическое занятие «Смешарики в гостях у детей.  Дифференциация звуков [С] - [Ш] в словах и чистоговорках».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808" y="1506457"/>
            <a:ext cx="1665658" cy="170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Штаны на прозрачном фоне — 3mu.ru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851" y="4968119"/>
            <a:ext cx="1154654" cy="1797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Свитер PNG картинки скачать бесплатно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292" y="4968119"/>
            <a:ext cx="19050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Носки Рисунок Для Детей Clipart Sock T-shirt Clothing - Sock Rhymes - Png  Download - Full Size Clipart (#1706705) - PinClipart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657" y="3362517"/>
            <a:ext cx="940521" cy="108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319" y="3673364"/>
            <a:ext cx="1627176" cy="69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467" y="1912373"/>
            <a:ext cx="1667328" cy="199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Пин от пользователя Marcia Rosimara на доске одяг | Детское пальто, Одежда,  Пальто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02" y="2357561"/>
            <a:ext cx="2016033" cy="201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49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1481E-6 L 4.16667E-6 4.81481E-6 C 0.03164 0.01041 0.00247 -0.00023 0.03528 0.01504 C 0.08229 0.03727 0.10507 0.04398 0.15208 0.07407 C 0.18984 0.09838 0.24609 0.13611 0.28489 0.15416 C 0.31705 0.16898 0.34466 0.18287 0.37708 0.19398 C 0.39192 0.1993 0.40703 0.20278 0.422 0.20741 C 0.43138 0.21041 0.44062 0.21412 0.44987 0.2169 C 0.46875 0.22291 0.48802 0.22569 0.50664 0.23403 C 0.56731 0.26111 0.5 0.23194 0.55494 0.25301 C 0.56067 0.25532 0.56627 0.25856 0.572 0.26065 C 0.57591 0.26227 0.57994 0.26319 0.58385 0.26458 C 0.59557 0.26875 0.57747 0.26412 0.59674 0.26829 C 0.59596 0.27014 0.59505 0.27199 0.59453 0.27407 C 0.59231 0.28194 0.5927 0.29722 0.59244 0.30254 C 0.59218 0.30717 0.59179 0.31157 0.59127 0.31597 C 0.59088 0.3206 0.58997 0.32824 0.58919 0.3331 C 0.58606 0.35231 0.59036 0.32268 0.58697 0.34653 C 0.58463 0.34028 0.58489 0.34305 0.58489 0.33889 L 0.58489 0.33889 " pathEditMode="relative" ptsTypes="AAAAAAAAAAAAAAAAAAAA">
                                      <p:cBhvr>
                                        <p:cTn id="6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44444E-6 L 2.08333E-7 0.00023 C 0.06341 0.00254 0.08555 0.00162 0.13919 0.00763 C 0.18047 0.01226 0.19245 0.01643 0.23568 0.01713 L 0.48424 0.01921 C 0.48919 0.01967 0.49414 0.02106 0.49922 0.02106 C 0.59674 0.02106 0.56745 0.03773 0.60208 0.01713 C 0.60273 0.01458 0.60339 0.01203 0.60417 0.00949 C 0.60521 0.00694 0.60651 0.00463 0.60742 0.00185 C 0.60794 0.00023 0.60781 -0.00232 0.60846 -0.00371 C 0.61354 -0.01528 0.61289 -0.01412 0.6181 -0.01713 C 0.62786 -0.0301 0.61628 -0.01343 0.62773 -0.03635 C 0.63464 -0.04977 0.62982 -0.03357 0.63529 -0.04954 C 0.63542 -0.05024 0.63529 -0.05093 0.63529 -0.05139 L 0.63529 -0.05116 " pathEditMode="relative" rAng="0" ptsTypes="AAAAAAAAAAAAA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58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2.59259E-6 L -3.95833E-6 0.00023 C 0.02149 -0.02037 0.02813 -0.02801 0.05782 -0.0449 C 0.06381 -0.04838 0.12097 -0.07963 0.12878 -0.08819 C 0.14206 -0.10301 0.13034 -0.09097 0.1474 -0.10486 C 0.14987 -0.10717 0.15222 -0.10972 0.15495 -0.11203 C 0.16133 -0.11736 0.16381 -0.11944 0.17019 -0.12315 C 0.17344 -0.12523 0.17683 -0.12708 0.17995 -0.1287 C 0.18373 -0.13078 0.1875 -0.13194 0.19102 -0.13449 C 0.19701 -0.13865 0.21329 -0.1537 0.22149 -0.15694 C 0.23164 -0.16065 0.22657 -0.15903 0.23672 -0.16088 C 0.23946 -0.16203 0.24193 -0.16296 0.24441 -0.16389 C 0.25144 -0.16597 0.25508 -0.16528 0.26302 -0.16944 C 0.26954 -0.17268 0.26667 -0.17153 0.27175 -0.17338 C 0.28021 -0.17199 0.28177 -0.17361 0.27722 -0.17083 L 0.27618 -0.17083 " pathEditMode="relative" rAng="0" ptsTypes="AAAAAAAAAAAAAAAA">
                                      <p:cBhvr>
                                        <p:cTn id="14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84" y="-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7.40741E-7 L -4.375E-6 0.00023 L 0.02487 0.00949 C 0.03816 0.01482 0.05144 0.02153 0.06498 0.02662 C 0.09714 0.03866 0.12956 0.04815 0.16159 0.06088 C 0.22461 0.08565 0.2862 0.12407 0.35026 0.13889 C 0.41719 0.1544 0.4474 0.16227 0.52058 0.17315 C 0.53282 0.175 0.54519 0.17477 0.55756 0.17523 L 0.66928 0.17708 C 0.67071 0.17778 0.67214 0.17847 0.6737 0.17894 C 0.6754 0.17963 0.67722 0.18009 0.67904 0.18079 C 0.68008 0.18125 0.68112 0.18218 0.68217 0.18287 C 0.68334 0.18264 0.70183 0.17986 0.70391 0.17894 C 0.7073 0.17755 0.71042 0.175 0.71368 0.17315 C 0.71628 0.17199 0.71875 0.1706 0.72136 0.16945 C 0.72631 0.16713 0.73021 0.16667 0.73542 0.16551 C 0.74232 0.1662 0.74922 0.16759 0.75599 0.16759 C 0.75938 0.16759 0.7625 0.16597 0.76576 0.16551 C 0.7698 0.16528 0.7737 0.16551 0.77787 0.16551 L 0.77787 0.16574 " pathEditMode="relative" rAng="0" ptsTypes="AAAAAAAAAAAAAAAAAAAA">
                                      <p:cBhvr>
                                        <p:cTn id="1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893" y="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2.5E-6 1.85185E-6 L 0.01928 -0.00394 L 0.04388 -0.00972 C 0.06706 -0.01435 0.075 -0.01412 0.09636 -0.02107 C 0.10495 -0.02384 0.11342 -0.02824 0.12201 -0.03056 C 0.12917 -0.03264 0.13633 -0.03264 0.14349 -0.03449 C 0.14922 -0.03588 0.15482 -0.03866 0.16068 -0.04005 C 0.17461 -0.04375 0.18138 -0.04398 0.19493 -0.04584 C 0.21888 -0.04908 0.19662 -0.04584 0.22058 -0.05162 C 0.24454 -0.05741 0.2155 -0.04746 0.24948 -0.05926 L 0.29245 -0.07454 C 0.31316 -0.09097 0.2905 -0.07384 0.31276 -0.08773 C 0.32409 -0.09491 0.31941 -0.09653 0.33529 -0.10116 C 0.34063 -0.10278 0.34467 -0.10417 0.35026 -0.10486 C 0.3556 -0.10579 0.36094 -0.10625 0.36628 -0.10695 C 0.38959 -0.11389 0.37058 -0.1088 0.42422 -0.1088 L 0.42422 -0.1088 " pathEditMode="relative" ptsTypes="AAAAAAAAAAAAAAAAAA">
                                      <p:cBhvr>
                                        <p:cTn id="22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1.11111E-6 L 2.70833E-6 1.11111E-6 C 0.01093 0.02662 0.02174 0.05371 0.03307 0.07986 C 0.0431 0.10278 0.0539 0.12431 0.06419 0.14653 L 0.07916 0.17894 C 0.08307 0.1875 0.10429 0.23403 0.10911 0.2419 C 0.14297 0.29676 0.10403 0.23519 0.13268 0.27616 C 0.13476 0.27894 0.13606 0.28287 0.13815 0.28565 C 0.13971 0.28797 0.14166 0.28935 0.14349 0.29144 C 0.14974 0.29838 0.15794 0.31065 0.16172 0.31806 C 0.16445 0.32385 0.16744 0.3294 0.17018 0.33519 C 0.17174 0.3382 0.17278 0.3419 0.17448 0.34468 C 0.17682 0.34838 0.17955 0.35093 0.18203 0.35417 C 0.18632 0.36042 0.19049 0.3669 0.19479 0.37338 C 0.19661 0.37593 0.19882 0.37755 0.20026 0.38079 C 0.2013 0.38334 0.20195 0.38658 0.20338 0.38843 C 0.20455 0.39005 0.20625 0.38982 0.20768 0.39051 C 0.20872 0.39236 0.20976 0.39445 0.21093 0.39607 C 0.21263 0.39838 0.21445 0.4 0.21627 0.40185 C 0.21731 0.40301 0.21836 0.4044 0.21953 0.40556 C 0.222 0.41227 0.22252 0.41412 0.22591 0.42084 C 0.22721 0.42361 0.22877 0.42593 0.23021 0.42848 C 0.23203 0.43496 0.23177 0.43727 0.23554 0.44005 C 0.23619 0.44051 0.23698 0.44005 0.23776 0.44005 L 0.23776 0.44005 " pathEditMode="relative" ptsTypes="AAAAAAAAAAAAAAAAAAAAAAAAA">
                                      <p:cBhvr>
                                        <p:cTn id="26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570" y="0"/>
            <a:ext cx="5083629" cy="867728"/>
          </a:xfrm>
        </p:spPr>
        <p:txBody>
          <a:bodyPr/>
          <a:lstStyle/>
          <a:p>
            <a:r>
              <a:rPr lang="ru-RU" dirty="0" smtClean="0">
                <a:latin typeface="Bahnschrift" panose="020B0502040204020203" pitchFamily="34" charset="0"/>
              </a:rPr>
              <a:t>Найди лишнее:</a:t>
            </a:r>
            <a:endParaRPr lang="ru-RU" dirty="0">
              <a:latin typeface="Bahnschrift" panose="020B0502040204020203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26570" y="864751"/>
            <a:ext cx="11129554" cy="1876901"/>
            <a:chOff x="326570" y="840937"/>
            <a:chExt cx="11129554" cy="187690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26570" y="938621"/>
              <a:ext cx="11129554" cy="170688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46" name="Picture 2" descr="Раскраски Зонтик - распечатать в формате А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369" y="922138"/>
              <a:ext cx="1714500" cy="1714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0" descr="Кира-скрап - клипарт и рамки на прозрачном фоне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690" y="1068177"/>
              <a:ext cx="1190335" cy="1422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8" name="Picture 4" descr="Плащ-дождевик детский Витоша лимонный, р.98-110 купить в детском  интернет-магазине ВотОнЯ по выгодной цене.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5973" y="840937"/>
              <a:ext cx="2502535" cy="1876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 descr="Lenagold - Клипарт - Шляпы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8158" y="1142733"/>
              <a:ext cx="1894334" cy="12986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Умножение 11"/>
          <p:cNvSpPr/>
          <p:nvPr/>
        </p:nvSpPr>
        <p:spPr>
          <a:xfrm>
            <a:off x="5962319" y="959008"/>
            <a:ext cx="1566012" cy="1568461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326570" y="2790008"/>
            <a:ext cx="11129554" cy="1741802"/>
            <a:chOff x="326570" y="2790008"/>
            <a:chExt cx="11129554" cy="174180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326570" y="2790008"/>
              <a:ext cx="11129554" cy="170688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50" name="Picture 6" descr="Вешалка одежд роялти бесплатно векторные иллюстрации -hous0878-CoolCLIPS.com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590" y="3054150"/>
              <a:ext cx="2034984" cy="117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4" name="Picture 10" descr="Заказать детскую мебель в Санкт-Петербурге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39515" y="2836359"/>
              <a:ext cx="1695450" cy="1695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MySQL Основы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9881" y="2873427"/>
              <a:ext cx="1959742" cy="1506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Пин на доске пізнайко і працелюбчик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1594" y="2934111"/>
              <a:ext cx="1702526" cy="15705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Умножение 21"/>
          <p:cNvSpPr/>
          <p:nvPr/>
        </p:nvSpPr>
        <p:spPr>
          <a:xfrm>
            <a:off x="3212710" y="2899189"/>
            <a:ext cx="1566012" cy="1568461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326570" y="4761684"/>
            <a:ext cx="11129554" cy="1706880"/>
            <a:chOff x="326570" y="4761684"/>
            <a:chExt cx="11129554" cy="170688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26570" y="4761684"/>
              <a:ext cx="11129554" cy="170688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pic>
          <p:nvPicPr>
            <p:cNvPr id="23" name="Picture 4" descr="Пин на доске CLIP ART CLOSET ♥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2319" y="4943957"/>
              <a:ext cx="1886017" cy="13516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Пин на доске пізнайко і працелюбчик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98" y="4848360"/>
              <a:ext cx="1702526" cy="15705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8" descr="Носки Рисунок Для Детей Clipart Sock T-shirt Clothing - Sock Rhymes - Png  Download - Full Size Clipart (#1706705) - PinClipart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7126" y="4934644"/>
              <a:ext cx="1180228" cy="13609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16" descr="Свитер PNG картинки скачать бесплатно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169" y="4866887"/>
              <a:ext cx="1905000" cy="1533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Умножение 29"/>
          <p:cNvSpPr/>
          <p:nvPr/>
        </p:nvSpPr>
        <p:spPr>
          <a:xfrm>
            <a:off x="911593" y="4850479"/>
            <a:ext cx="1566012" cy="1568461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67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ahnschrift" panose="020B0502040204020203" pitchFamily="34" charset="0"/>
              </a:rPr>
              <a:t>Из чего сделано: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85057" y="2165259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Перчатки из кожи, какие? Кожаные.</a:t>
            </a:r>
          </a:p>
          <a:p>
            <a:r>
              <a:rPr lang="ru-RU" dirty="0"/>
              <a:t>Шуба из меха, какая? Меховая.</a:t>
            </a:r>
          </a:p>
          <a:p>
            <a:r>
              <a:rPr lang="ru-RU" dirty="0"/>
              <a:t>Блузка из шелка – Шелковая блуза.</a:t>
            </a:r>
          </a:p>
          <a:p>
            <a:r>
              <a:rPr lang="ru-RU" dirty="0"/>
              <a:t>Футболка из трикотажа - Трикотажная футболка.</a:t>
            </a:r>
          </a:p>
          <a:p>
            <a:r>
              <a:rPr lang="ru-RU" dirty="0"/>
              <a:t>Майка из хлопка - Хлопковая майка.</a:t>
            </a:r>
          </a:p>
          <a:p>
            <a:r>
              <a:rPr lang="ru-RU" dirty="0"/>
              <a:t>Платье из ситца - Ситцевое платье</a:t>
            </a:r>
          </a:p>
          <a:p>
            <a:r>
              <a:rPr lang="ru-RU" dirty="0"/>
              <a:t>Кофта из шерсти - Шерстяная кофта</a:t>
            </a:r>
          </a:p>
          <a:p>
            <a:r>
              <a:rPr lang="ru-RU" dirty="0"/>
              <a:t>Рубашка изо льна – Льняная рубашка</a:t>
            </a:r>
          </a:p>
          <a:p>
            <a:r>
              <a:rPr lang="ru-RU" dirty="0"/>
              <a:t>Платье из бархата – Бархатное платье».</a:t>
            </a:r>
          </a:p>
          <a:p>
            <a:endParaRPr lang="ru-RU" dirty="0"/>
          </a:p>
        </p:txBody>
      </p:sp>
      <p:pic>
        <p:nvPicPr>
          <p:cNvPr id="5122" name="Picture 2" descr="Уроки труда в школах – Обучалки и развивалки для дет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604" y="104502"/>
            <a:ext cx="2617470" cy="261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23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111</Words>
  <Application>Microsoft Office PowerPoint</Application>
  <PresentationFormat>Широкоэкранный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Bahnschrift</vt:lpstr>
      <vt:lpstr>Calibri</vt:lpstr>
      <vt:lpstr>Calibri Light</vt:lpstr>
      <vt:lpstr>Тема Office</vt:lpstr>
      <vt:lpstr>ОСЕНЯЯ ОДЕЖДА</vt:lpstr>
      <vt:lpstr>Загадки:</vt:lpstr>
      <vt:lpstr>Назови магазин:</vt:lpstr>
      <vt:lpstr>Помоги кукле одеться на прогулку:</vt:lpstr>
      <vt:lpstr>Найди лишнее:</vt:lpstr>
      <vt:lpstr>Из чего сделано: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ОСЕНЯЯ ОДЕЖДА</dc:title>
  <dc:creator>Пользователь Windows</dc:creator>
  <cp:lastModifiedBy>Пользователь Windows</cp:lastModifiedBy>
  <cp:revision>9</cp:revision>
  <dcterms:created xsi:type="dcterms:W3CDTF">2021-09-12T18:43:09Z</dcterms:created>
  <dcterms:modified xsi:type="dcterms:W3CDTF">2021-09-12T20:14:20Z</dcterms:modified>
</cp:coreProperties>
</file>