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4" r:id="rId2"/>
    <p:sldId id="256" r:id="rId3"/>
    <p:sldId id="260" r:id="rId4"/>
    <p:sldId id="259" r:id="rId5"/>
    <p:sldId id="261" r:id="rId6"/>
    <p:sldId id="257" r:id="rId7"/>
    <p:sldId id="262" r:id="rId8"/>
    <p:sldId id="258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7435E-267E-4450-8085-D5233E0A3B73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A6F5C-B351-4C56-ADE3-9A28CAC73D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7435E-267E-4450-8085-D5233E0A3B73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A6F5C-B351-4C56-ADE3-9A28CAC73D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7435E-267E-4450-8085-D5233E0A3B73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A6F5C-B351-4C56-ADE3-9A28CAC73D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7435E-267E-4450-8085-D5233E0A3B73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A6F5C-B351-4C56-ADE3-9A28CAC73D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7435E-267E-4450-8085-D5233E0A3B73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A6F5C-B351-4C56-ADE3-9A28CAC73D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7435E-267E-4450-8085-D5233E0A3B73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A6F5C-B351-4C56-ADE3-9A28CAC73D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7435E-267E-4450-8085-D5233E0A3B73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A6F5C-B351-4C56-ADE3-9A28CAC73D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7435E-267E-4450-8085-D5233E0A3B73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A6F5C-B351-4C56-ADE3-9A28CAC73D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7435E-267E-4450-8085-D5233E0A3B73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A6F5C-B351-4C56-ADE3-9A28CAC73D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7435E-267E-4450-8085-D5233E0A3B73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A6F5C-B351-4C56-ADE3-9A28CAC73D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7435E-267E-4450-8085-D5233E0A3B73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A6F5C-B351-4C56-ADE3-9A28CAC73DB9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64B7435E-267E-4450-8085-D5233E0A3B73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36A6F5C-B351-4C56-ADE3-9A28CAC73DB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76672"/>
            <a:ext cx="7772400" cy="888714"/>
          </a:xfrm>
        </p:spPr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Панно «Домик»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7704" y="1988840"/>
            <a:ext cx="5983257" cy="4101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3966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2"/>
          <p:cNvSpPr txBox="1">
            <a:spLocks/>
          </p:cNvSpPr>
          <p:nvPr/>
        </p:nvSpPr>
        <p:spPr>
          <a:xfrm>
            <a:off x="1067158" y="1124744"/>
            <a:ext cx="7082835" cy="354779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800" b="1" dirty="0">
                <a:solidFill>
                  <a:schemeClr val="tx1"/>
                </a:solidFill>
              </a:rPr>
              <a:t>Для работы вам понадобится: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sz="2800" b="1" dirty="0" smtClean="0">
                <a:solidFill>
                  <a:schemeClr val="tx1"/>
                </a:solidFill>
              </a:rPr>
              <a:t>¼ </a:t>
            </a:r>
            <a:r>
              <a:rPr lang="ru-RU" sz="2800" b="1" dirty="0">
                <a:solidFill>
                  <a:schemeClr val="tx1"/>
                </a:solidFill>
              </a:rPr>
              <a:t>листа картона (10х15 см)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sz="2800" b="1" dirty="0" smtClean="0">
                <a:solidFill>
                  <a:schemeClr val="tx1"/>
                </a:solidFill>
              </a:rPr>
              <a:t>пластилин </a:t>
            </a:r>
            <a:endParaRPr lang="ru-RU" sz="2800" b="1" dirty="0">
              <a:solidFill>
                <a:schemeClr val="tx1"/>
              </a:solidFill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sz="2800" b="1" dirty="0" smtClean="0">
                <a:solidFill>
                  <a:schemeClr val="tx1"/>
                </a:solidFill>
              </a:rPr>
              <a:t>проволока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sz="2800" b="1" dirty="0" smtClean="0">
                <a:solidFill>
                  <a:schemeClr val="tx1"/>
                </a:solidFill>
              </a:rPr>
              <a:t>разноцветный бисер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sz="2800" b="1" dirty="0" err="1" smtClean="0">
                <a:solidFill>
                  <a:schemeClr val="tx1"/>
                </a:solidFill>
              </a:rPr>
              <a:t>пайетки</a:t>
            </a:r>
            <a:endParaRPr lang="ru-RU" sz="2800" b="1" dirty="0">
              <a:solidFill>
                <a:schemeClr val="tx1"/>
              </a:solidFill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908567E-48AA-49D7-A108-BC4BBD5376F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4128" y="3789040"/>
            <a:ext cx="2540930" cy="2437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9054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A08293-B2A9-4AE8-8CB1-571AC6828F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059" y="4509120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00B050"/>
                </a:solidFill>
              </a:rPr>
              <a:t>1</a:t>
            </a:r>
            <a:r>
              <a:rPr lang="ru-RU" dirty="0">
                <a:solidFill>
                  <a:srgbClr val="00B050"/>
                </a:solidFill>
              </a:rPr>
              <a:t>. Покрываем пластилином картон и делаем цепочку из бисера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E6F61ADB-2E10-41C1-B750-267D1324CB4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0" y="620688"/>
            <a:ext cx="4322171" cy="3240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1853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CF64B5-0093-4E09-9EBA-01756773F8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560" y="5373216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B050"/>
                </a:solidFill>
              </a:rPr>
              <a:t>2. Складываем из цепочки прямоугольник и делаем вторую цепочку поменьше.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804FB911-B63C-42E6-A35B-8199175A5B8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9912" y="476672"/>
            <a:ext cx="4824536" cy="3617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8355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дзаголовок 2">
            <a:extLst>
              <a:ext uri="{FF2B5EF4-FFF2-40B4-BE49-F238E27FC236}">
                <a16:creationId xmlns:a16="http://schemas.microsoft.com/office/drawing/2014/main" id="{AB059F27-A62F-46D9-A996-AA14C0BAE54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11560" y="5301208"/>
            <a:ext cx="8183562" cy="10525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dirty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3.  Складываем из второй цепочки крышу и делаем длинную цепочку для кроны </a:t>
            </a:r>
            <a:r>
              <a:rPr lang="ru-RU" dirty="0" smtClean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дерева, цепочку для ствола и веточки</a:t>
            </a:r>
            <a:endParaRPr lang="ru-RU" dirty="0">
              <a:solidFill>
                <a:srgbClr val="00B05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2994" y="541274"/>
            <a:ext cx="4471239" cy="3319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4385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72687" y="836712"/>
            <a:ext cx="4966682" cy="3725012"/>
          </a:xfrm>
          <a:prstGeom prst="rect">
            <a:avLst/>
          </a:prstGeom>
        </p:spPr>
      </p:pic>
      <p:sp>
        <p:nvSpPr>
          <p:cNvPr id="8" name="Подзаголовок 2"/>
          <p:cNvSpPr txBox="1">
            <a:spLocks/>
          </p:cNvSpPr>
          <p:nvPr/>
        </p:nvSpPr>
        <p:spPr>
          <a:xfrm>
            <a:off x="323528" y="4849755"/>
            <a:ext cx="8028892" cy="11521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b="1" dirty="0">
                <a:solidFill>
                  <a:srgbClr val="00B05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4.  Выкладываем крону дерева</a:t>
            </a:r>
          </a:p>
        </p:txBody>
      </p:sp>
    </p:spTree>
    <p:extLst>
      <p:ext uri="{BB962C8B-B14F-4D97-AF65-F5344CB8AC3E}">
        <p14:creationId xmlns:p14="http://schemas.microsoft.com/office/powerpoint/2010/main" val="2245803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2">
            <a:extLst>
              <a:ext uri="{FF2B5EF4-FFF2-40B4-BE49-F238E27FC236}">
                <a16:creationId xmlns:a16="http://schemas.microsoft.com/office/drawing/2014/main" id="{3DD58A3A-657B-4361-88EC-0EAC9FC6564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11560" y="4782844"/>
            <a:ext cx="7920880" cy="97017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dirty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5.  Делаем ствол дерева и украшаем крону.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528EDE08-93A2-41D6-AB7C-3C4924F5F52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3848" y="692696"/>
            <a:ext cx="5184576" cy="3887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20567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дзаголовок 2"/>
          <p:cNvSpPr txBox="1">
            <a:spLocks/>
          </p:cNvSpPr>
          <p:nvPr/>
        </p:nvSpPr>
        <p:spPr>
          <a:xfrm>
            <a:off x="539552" y="4725144"/>
            <a:ext cx="7920880" cy="11521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b="1" dirty="0">
                <a:solidFill>
                  <a:srgbClr val="00B05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6. </a:t>
            </a:r>
            <a:r>
              <a:rPr lang="ru-RU" b="1" dirty="0" smtClean="0">
                <a:solidFill>
                  <a:srgbClr val="00B05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Заполняем бисером стены дома и крышу, делаем окно.</a:t>
            </a:r>
            <a:endParaRPr lang="ru-RU" b="1" dirty="0">
              <a:solidFill>
                <a:srgbClr val="00B050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5967" y="576619"/>
            <a:ext cx="5554466" cy="4165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5971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A02343-7CA6-426C-9133-129F822AC9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920" y="4718304"/>
            <a:ext cx="8183880" cy="1316736"/>
          </a:xfrm>
        </p:spPr>
        <p:txBody>
          <a:bodyPr>
            <a:normAutofit/>
          </a:bodyPr>
          <a:lstStyle/>
          <a:p>
            <a:pPr>
              <a:spcBef>
                <a:spcPct val="20000"/>
              </a:spcBef>
            </a:pPr>
            <a:r>
              <a:rPr lang="ru-RU" sz="3200" dirty="0">
                <a:solidFill>
                  <a:srgbClr val="00B050"/>
                </a:solidFill>
              </a:rPr>
              <a:t>Уверена, что и у тебя тоже все получилось!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9804F927-CB69-4E3D-88AE-A9C911A6761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57155" y="530225"/>
            <a:ext cx="4675727" cy="4187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018544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Аспект">
    <a:dk1>
      <a:sysClr val="windowText" lastClr="000000"/>
    </a:dk1>
    <a:lt1>
      <a:sysClr val="window" lastClr="FFFFFF"/>
    </a:lt1>
    <a:dk2>
      <a:srgbClr val="323232"/>
    </a:dk2>
    <a:lt2>
      <a:srgbClr val="E3DED1"/>
    </a:lt2>
    <a:accent1>
      <a:srgbClr val="F07F09"/>
    </a:accent1>
    <a:accent2>
      <a:srgbClr val="9F2936"/>
    </a:accent2>
    <a:accent3>
      <a:srgbClr val="1B587C"/>
    </a:accent3>
    <a:accent4>
      <a:srgbClr val="4E8542"/>
    </a:accent4>
    <a:accent5>
      <a:srgbClr val="604878"/>
    </a:accent5>
    <a:accent6>
      <a:srgbClr val="C19859"/>
    </a:accent6>
    <a:hlink>
      <a:srgbClr val="6B9F25"/>
    </a:hlink>
    <a:folHlink>
      <a:srgbClr val="B26B0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</TotalTime>
  <Words>99</Words>
  <Application>Microsoft Office PowerPoint</Application>
  <PresentationFormat>Экран (4:3)</PresentationFormat>
  <Paragraphs>14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Verdana</vt:lpstr>
      <vt:lpstr>Wingdings 2</vt:lpstr>
      <vt:lpstr>Аспект</vt:lpstr>
      <vt:lpstr>Панно «Домик»</vt:lpstr>
      <vt:lpstr>Презентация PowerPoint</vt:lpstr>
      <vt:lpstr>1. Покрываем пластилином картон и делаем цепочку из бисера</vt:lpstr>
      <vt:lpstr>2. Складываем из цепочки прямоугольник и делаем вторую цепочку поменьше. </vt:lpstr>
      <vt:lpstr>3.  Складываем из второй цепочки крышу и делаем длинную цепочку для кроны дерева, цепочку для ствола и веточки</vt:lpstr>
      <vt:lpstr>Презентация PowerPoint</vt:lpstr>
      <vt:lpstr>5.  Делаем ствол дерева и украшаем крону.</vt:lpstr>
      <vt:lpstr>Презентация PowerPoint</vt:lpstr>
      <vt:lpstr>Уверена, что и у тебя тоже все получилось!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Панно «Рыбки»</dc:title>
  <dc:creator>Admin</dc:creator>
  <cp:lastModifiedBy>SOCRABOTNIK</cp:lastModifiedBy>
  <cp:revision>13</cp:revision>
  <dcterms:created xsi:type="dcterms:W3CDTF">2018-01-29T07:29:16Z</dcterms:created>
  <dcterms:modified xsi:type="dcterms:W3CDTF">2022-11-07T13:00:37Z</dcterms:modified>
</cp:coreProperties>
</file>