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75" r:id="rId2"/>
    <p:sldId id="379" r:id="rId3"/>
    <p:sldId id="380" r:id="rId4"/>
    <p:sldId id="381" r:id="rId5"/>
    <p:sldId id="383" r:id="rId6"/>
    <p:sldId id="382" r:id="rId7"/>
    <p:sldId id="335" r:id="rId8"/>
    <p:sldId id="377" r:id="rId9"/>
    <p:sldId id="378" r:id="rId10"/>
    <p:sldId id="330" r:id="rId11"/>
    <p:sldId id="331" r:id="rId12"/>
    <p:sldId id="332" r:id="rId13"/>
    <p:sldId id="333" r:id="rId14"/>
    <p:sldId id="329" r:id="rId15"/>
    <p:sldId id="356" r:id="rId16"/>
    <p:sldId id="387" r:id="rId17"/>
    <p:sldId id="389" r:id="rId18"/>
    <p:sldId id="390" r:id="rId19"/>
    <p:sldId id="391" r:id="rId20"/>
    <p:sldId id="385" r:id="rId21"/>
    <p:sldId id="384" r:id="rId22"/>
    <p:sldId id="371" r:id="rId23"/>
    <p:sldId id="393" r:id="rId24"/>
    <p:sldId id="341" r:id="rId25"/>
    <p:sldId id="394" r:id="rId26"/>
    <p:sldId id="39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B8EB"/>
    <a:srgbClr val="0099CC"/>
    <a:srgbClr val="B2B2B2"/>
    <a:srgbClr val="C0C0C0"/>
    <a:srgbClr val="DDDDDD"/>
    <a:srgbClr val="000000"/>
    <a:srgbClr val="FFFF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476" autoAdjust="0"/>
    <p:restoredTop sz="80395" autoAdjust="0"/>
  </p:normalViewPr>
  <p:slideViewPr>
    <p:cSldViewPr>
      <p:cViewPr>
        <p:scale>
          <a:sx n="75" d="100"/>
          <a:sy n="75" d="100"/>
        </p:scale>
        <p:origin x="-739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685B5-9110-4B7E-9006-8FD104DEC849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EE282BB6-EC1C-4968-BB0E-A096D07727C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Технологии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BE3BAC9-D683-4B96-81C5-BD0C5699C1B6}" type="parTrans" cxnId="{EEB735E1-9D54-47C1-96E6-B707B43F4638}">
      <dgm:prSet/>
      <dgm:spPr/>
    </dgm:pt>
    <dgm:pt modelId="{AE582888-E9B3-4673-9DDF-7ECFF31B77F4}" type="sibTrans" cxnId="{EEB735E1-9D54-47C1-96E6-B707B43F4638}">
      <dgm:prSet/>
      <dgm:spPr/>
    </dgm:pt>
    <dgm:pt modelId="{76D1D77C-88F9-409C-B7EE-12D47EB6EE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Метод наглядного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моделирования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4DD535E-5D99-4D3F-8EA1-1F3C07D9F26F}" type="parTrans" cxnId="{EA5B6E0F-14C1-49B1-99AB-B2ACAD5E387E}">
      <dgm:prSet/>
      <dgm:spPr/>
      <dgm:t>
        <a:bodyPr/>
        <a:lstStyle/>
        <a:p>
          <a:endParaRPr lang="ru-RU"/>
        </a:p>
      </dgm:t>
    </dgm:pt>
    <dgm:pt modelId="{B529379F-ABA1-48FF-A169-C6ED6A3D95B8}" type="sibTrans" cxnId="{EA5B6E0F-14C1-49B1-99AB-B2ACAD5E387E}">
      <dgm:prSet/>
      <dgm:spPr/>
    </dgm:pt>
    <dgm:pt modelId="{08247AE6-92AD-4B9A-8BA5-EA6177BFAF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Игровые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технологии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FF33881-FE0C-45A8-8359-B9DE3A114ACB}" type="parTrans" cxnId="{FC0E6B0E-2192-4AAC-BADA-4078033EB5FB}">
      <dgm:prSet/>
      <dgm:spPr/>
      <dgm:t>
        <a:bodyPr/>
        <a:lstStyle/>
        <a:p>
          <a:endParaRPr lang="ru-RU"/>
        </a:p>
      </dgm:t>
    </dgm:pt>
    <dgm:pt modelId="{C9F2AA53-AA80-4649-8295-81C95406D2D5}" type="sibTrans" cxnId="{FC0E6B0E-2192-4AAC-BADA-4078033EB5FB}">
      <dgm:prSet/>
      <dgm:spPr/>
    </dgm:pt>
    <dgm:pt modelId="{7D81A562-D260-41C9-98E8-993633E71A5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Здоровьесберегающие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технологии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4CF8D1B-04E0-42AC-97CB-4D67B1B9B197}" type="parTrans" cxnId="{5299E090-CFCB-4378-B64C-E73BE0944120}">
      <dgm:prSet/>
      <dgm:spPr/>
      <dgm:t>
        <a:bodyPr/>
        <a:lstStyle/>
        <a:p>
          <a:endParaRPr lang="ru-RU"/>
        </a:p>
      </dgm:t>
    </dgm:pt>
    <dgm:pt modelId="{FE9CD481-5FAB-4049-8586-07EA333F64FE}" type="sibTrans" cxnId="{5299E090-CFCB-4378-B64C-E73BE0944120}">
      <dgm:prSet/>
      <dgm:spPr/>
    </dgm:pt>
    <dgm:pt modelId="{BBDEE821-B5B8-41E4-9C22-77EE1D5AF2BC}" type="pres">
      <dgm:prSet presAssocID="{28F685B5-9110-4B7E-9006-8FD104DEC84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956CE2A-017F-464C-AFDC-6628EAF2523D}" type="pres">
      <dgm:prSet presAssocID="{EE282BB6-EC1C-4968-BB0E-A096D07727C7}" presName="centerShape" presStyleLbl="node0" presStyleIdx="0" presStyleCnt="1"/>
      <dgm:spPr/>
    </dgm:pt>
    <dgm:pt modelId="{43B75426-3A41-4A7D-87F4-A16042AA2C80}" type="pres">
      <dgm:prSet presAssocID="{34DD535E-5D99-4D3F-8EA1-1F3C07D9F26F}" presName="Name9" presStyleLbl="parChTrans1D2" presStyleIdx="0" presStyleCnt="3"/>
      <dgm:spPr/>
    </dgm:pt>
    <dgm:pt modelId="{C711C56D-AFE9-46E5-B51A-48072D395046}" type="pres">
      <dgm:prSet presAssocID="{34DD535E-5D99-4D3F-8EA1-1F3C07D9F26F}" presName="connTx" presStyleLbl="parChTrans1D2" presStyleIdx="0" presStyleCnt="3"/>
      <dgm:spPr/>
    </dgm:pt>
    <dgm:pt modelId="{D0A91BF4-648E-4BE3-9757-6D294175A8BF}" type="pres">
      <dgm:prSet presAssocID="{76D1D77C-88F9-409C-B7EE-12D47EB6EE20}" presName="node" presStyleLbl="node1" presStyleIdx="0" presStyleCnt="3">
        <dgm:presLayoutVars>
          <dgm:bulletEnabled val="1"/>
        </dgm:presLayoutVars>
      </dgm:prSet>
      <dgm:spPr/>
    </dgm:pt>
    <dgm:pt modelId="{94B8E04C-3FD4-45E8-A893-6089F21C2C41}" type="pres">
      <dgm:prSet presAssocID="{CFF33881-FE0C-45A8-8359-B9DE3A114ACB}" presName="Name9" presStyleLbl="parChTrans1D2" presStyleIdx="1" presStyleCnt="3"/>
      <dgm:spPr/>
    </dgm:pt>
    <dgm:pt modelId="{CC0182D1-5960-432B-905E-0A0A95F31872}" type="pres">
      <dgm:prSet presAssocID="{CFF33881-FE0C-45A8-8359-B9DE3A114ACB}" presName="connTx" presStyleLbl="parChTrans1D2" presStyleIdx="1" presStyleCnt="3"/>
      <dgm:spPr/>
    </dgm:pt>
    <dgm:pt modelId="{313E4AFE-1845-49AC-9217-6F37344E69CD}" type="pres">
      <dgm:prSet presAssocID="{08247AE6-92AD-4B9A-8BA5-EA6177BFAFBD}" presName="node" presStyleLbl="node1" presStyleIdx="1" presStyleCnt="3">
        <dgm:presLayoutVars>
          <dgm:bulletEnabled val="1"/>
        </dgm:presLayoutVars>
      </dgm:prSet>
      <dgm:spPr/>
    </dgm:pt>
    <dgm:pt modelId="{75DCC8D8-E925-4789-A682-FF63DC56708A}" type="pres">
      <dgm:prSet presAssocID="{34CF8D1B-04E0-42AC-97CB-4D67B1B9B197}" presName="Name9" presStyleLbl="parChTrans1D2" presStyleIdx="2" presStyleCnt="3"/>
      <dgm:spPr/>
    </dgm:pt>
    <dgm:pt modelId="{5D01A42C-F95A-4899-B9FB-791FA0612AE2}" type="pres">
      <dgm:prSet presAssocID="{34CF8D1B-04E0-42AC-97CB-4D67B1B9B197}" presName="connTx" presStyleLbl="parChTrans1D2" presStyleIdx="2" presStyleCnt="3"/>
      <dgm:spPr/>
    </dgm:pt>
    <dgm:pt modelId="{1513953D-525E-4FF8-ACF2-9F5DE1E032D9}" type="pres">
      <dgm:prSet presAssocID="{7D81A562-D260-41C9-98E8-993633E71A52}" presName="node" presStyleLbl="node1" presStyleIdx="2" presStyleCnt="3">
        <dgm:presLayoutVars>
          <dgm:bulletEnabled val="1"/>
        </dgm:presLayoutVars>
      </dgm:prSet>
      <dgm:spPr/>
    </dgm:pt>
  </dgm:ptLst>
  <dgm:cxnLst>
    <dgm:cxn modelId="{5C48841E-DCC7-42AE-B989-DB2272934F75}" type="presOf" srcId="{7D81A562-D260-41C9-98E8-993633E71A52}" destId="{1513953D-525E-4FF8-ACF2-9F5DE1E032D9}" srcOrd="0" destOrd="0" presId="urn:microsoft.com/office/officeart/2005/8/layout/radial1"/>
    <dgm:cxn modelId="{3C12E914-2498-4111-BDC6-90E7BAC68763}" type="presOf" srcId="{CFF33881-FE0C-45A8-8359-B9DE3A114ACB}" destId="{94B8E04C-3FD4-45E8-A893-6089F21C2C41}" srcOrd="0" destOrd="0" presId="urn:microsoft.com/office/officeart/2005/8/layout/radial1"/>
    <dgm:cxn modelId="{EA5B6E0F-14C1-49B1-99AB-B2ACAD5E387E}" srcId="{EE282BB6-EC1C-4968-BB0E-A096D07727C7}" destId="{76D1D77C-88F9-409C-B7EE-12D47EB6EE20}" srcOrd="0" destOrd="0" parTransId="{34DD535E-5D99-4D3F-8EA1-1F3C07D9F26F}" sibTransId="{B529379F-ABA1-48FF-A169-C6ED6A3D95B8}"/>
    <dgm:cxn modelId="{1485790A-3518-4943-8B1F-8DFF5796D082}" type="presOf" srcId="{08247AE6-92AD-4B9A-8BA5-EA6177BFAFBD}" destId="{313E4AFE-1845-49AC-9217-6F37344E69CD}" srcOrd="0" destOrd="0" presId="urn:microsoft.com/office/officeart/2005/8/layout/radial1"/>
    <dgm:cxn modelId="{17AE11E5-D13B-4147-A5AC-66941F1C0F98}" type="presOf" srcId="{34CF8D1B-04E0-42AC-97CB-4D67B1B9B197}" destId="{75DCC8D8-E925-4789-A682-FF63DC56708A}" srcOrd="0" destOrd="0" presId="urn:microsoft.com/office/officeart/2005/8/layout/radial1"/>
    <dgm:cxn modelId="{41E6E8AB-3ED2-402E-8016-6D5568B58176}" type="presOf" srcId="{34DD535E-5D99-4D3F-8EA1-1F3C07D9F26F}" destId="{C711C56D-AFE9-46E5-B51A-48072D395046}" srcOrd="1" destOrd="0" presId="urn:microsoft.com/office/officeart/2005/8/layout/radial1"/>
    <dgm:cxn modelId="{EEB735E1-9D54-47C1-96E6-B707B43F4638}" srcId="{28F685B5-9110-4B7E-9006-8FD104DEC849}" destId="{EE282BB6-EC1C-4968-BB0E-A096D07727C7}" srcOrd="0" destOrd="0" parTransId="{7BE3BAC9-D683-4B96-81C5-BD0C5699C1B6}" sibTransId="{AE582888-E9B3-4673-9DDF-7ECFF31B77F4}"/>
    <dgm:cxn modelId="{522709C4-D722-4DE1-85C7-BA56D37F7949}" type="presOf" srcId="{CFF33881-FE0C-45A8-8359-B9DE3A114ACB}" destId="{CC0182D1-5960-432B-905E-0A0A95F31872}" srcOrd="1" destOrd="0" presId="urn:microsoft.com/office/officeart/2005/8/layout/radial1"/>
    <dgm:cxn modelId="{C5864B0B-B5CA-4704-8BE3-860F984D9176}" type="presOf" srcId="{EE282BB6-EC1C-4968-BB0E-A096D07727C7}" destId="{B956CE2A-017F-464C-AFDC-6628EAF2523D}" srcOrd="0" destOrd="0" presId="urn:microsoft.com/office/officeart/2005/8/layout/radial1"/>
    <dgm:cxn modelId="{BBEC1BCA-41BA-48CC-A56A-64C5813467FA}" type="presOf" srcId="{34DD535E-5D99-4D3F-8EA1-1F3C07D9F26F}" destId="{43B75426-3A41-4A7D-87F4-A16042AA2C80}" srcOrd="0" destOrd="0" presId="urn:microsoft.com/office/officeart/2005/8/layout/radial1"/>
    <dgm:cxn modelId="{A7D27928-64C3-4F3E-BAF7-D6D7AFC3BC17}" type="presOf" srcId="{28F685B5-9110-4B7E-9006-8FD104DEC849}" destId="{BBDEE821-B5B8-41E4-9C22-77EE1D5AF2BC}" srcOrd="0" destOrd="0" presId="urn:microsoft.com/office/officeart/2005/8/layout/radial1"/>
    <dgm:cxn modelId="{FC0E6B0E-2192-4AAC-BADA-4078033EB5FB}" srcId="{EE282BB6-EC1C-4968-BB0E-A096D07727C7}" destId="{08247AE6-92AD-4B9A-8BA5-EA6177BFAFBD}" srcOrd="1" destOrd="0" parTransId="{CFF33881-FE0C-45A8-8359-B9DE3A114ACB}" sibTransId="{C9F2AA53-AA80-4649-8295-81C95406D2D5}"/>
    <dgm:cxn modelId="{EE621CE2-0136-41CE-89D7-DEF496B0AE44}" type="presOf" srcId="{34CF8D1B-04E0-42AC-97CB-4D67B1B9B197}" destId="{5D01A42C-F95A-4899-B9FB-791FA0612AE2}" srcOrd="1" destOrd="0" presId="urn:microsoft.com/office/officeart/2005/8/layout/radial1"/>
    <dgm:cxn modelId="{768A6D5A-9AC9-4699-94C1-372E67250F42}" type="presOf" srcId="{76D1D77C-88F9-409C-B7EE-12D47EB6EE20}" destId="{D0A91BF4-648E-4BE3-9757-6D294175A8BF}" srcOrd="0" destOrd="0" presId="urn:microsoft.com/office/officeart/2005/8/layout/radial1"/>
    <dgm:cxn modelId="{5299E090-CFCB-4378-B64C-E73BE0944120}" srcId="{EE282BB6-EC1C-4968-BB0E-A096D07727C7}" destId="{7D81A562-D260-41C9-98E8-993633E71A52}" srcOrd="2" destOrd="0" parTransId="{34CF8D1B-04E0-42AC-97CB-4D67B1B9B197}" sibTransId="{FE9CD481-5FAB-4049-8586-07EA333F64FE}"/>
    <dgm:cxn modelId="{00113734-27DB-471A-A94C-28C796826C23}" type="presParOf" srcId="{BBDEE821-B5B8-41E4-9C22-77EE1D5AF2BC}" destId="{B956CE2A-017F-464C-AFDC-6628EAF2523D}" srcOrd="0" destOrd="0" presId="urn:microsoft.com/office/officeart/2005/8/layout/radial1"/>
    <dgm:cxn modelId="{F9408174-F8C5-4638-B455-A863A4D1F78A}" type="presParOf" srcId="{BBDEE821-B5B8-41E4-9C22-77EE1D5AF2BC}" destId="{43B75426-3A41-4A7D-87F4-A16042AA2C80}" srcOrd="1" destOrd="0" presId="urn:microsoft.com/office/officeart/2005/8/layout/radial1"/>
    <dgm:cxn modelId="{DC5385DE-312A-431E-AEC6-98D8504B6DEA}" type="presParOf" srcId="{43B75426-3A41-4A7D-87F4-A16042AA2C80}" destId="{C711C56D-AFE9-46E5-B51A-48072D395046}" srcOrd="0" destOrd="0" presId="urn:microsoft.com/office/officeart/2005/8/layout/radial1"/>
    <dgm:cxn modelId="{A2071204-3673-4C8B-A147-93ABEBDF297E}" type="presParOf" srcId="{BBDEE821-B5B8-41E4-9C22-77EE1D5AF2BC}" destId="{D0A91BF4-648E-4BE3-9757-6D294175A8BF}" srcOrd="2" destOrd="0" presId="urn:microsoft.com/office/officeart/2005/8/layout/radial1"/>
    <dgm:cxn modelId="{6FF4905C-3275-4B9B-B943-2838B6BA8AB8}" type="presParOf" srcId="{BBDEE821-B5B8-41E4-9C22-77EE1D5AF2BC}" destId="{94B8E04C-3FD4-45E8-A893-6089F21C2C41}" srcOrd="3" destOrd="0" presId="urn:microsoft.com/office/officeart/2005/8/layout/radial1"/>
    <dgm:cxn modelId="{8BD5C840-DCBF-42F3-82CB-C8BAA9C9D130}" type="presParOf" srcId="{94B8E04C-3FD4-45E8-A893-6089F21C2C41}" destId="{CC0182D1-5960-432B-905E-0A0A95F31872}" srcOrd="0" destOrd="0" presId="urn:microsoft.com/office/officeart/2005/8/layout/radial1"/>
    <dgm:cxn modelId="{2F468B83-E766-47CE-A545-2CB453D885A5}" type="presParOf" srcId="{BBDEE821-B5B8-41E4-9C22-77EE1D5AF2BC}" destId="{313E4AFE-1845-49AC-9217-6F37344E69CD}" srcOrd="4" destOrd="0" presId="urn:microsoft.com/office/officeart/2005/8/layout/radial1"/>
    <dgm:cxn modelId="{E3783946-ED76-48AB-9049-66FE15DE3030}" type="presParOf" srcId="{BBDEE821-B5B8-41E4-9C22-77EE1D5AF2BC}" destId="{75DCC8D8-E925-4789-A682-FF63DC56708A}" srcOrd="5" destOrd="0" presId="urn:microsoft.com/office/officeart/2005/8/layout/radial1"/>
    <dgm:cxn modelId="{37E5B45D-21B0-46E9-BC65-EA754E03359F}" type="presParOf" srcId="{75DCC8D8-E925-4789-A682-FF63DC56708A}" destId="{5D01A42C-F95A-4899-B9FB-791FA0612AE2}" srcOrd="0" destOrd="0" presId="urn:microsoft.com/office/officeart/2005/8/layout/radial1"/>
    <dgm:cxn modelId="{3B33FED1-8554-4133-8D35-5E6DABBE097F}" type="presParOf" srcId="{BBDEE821-B5B8-41E4-9C22-77EE1D5AF2BC}" destId="{1513953D-525E-4FF8-ACF2-9F5DE1E032D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CDD720-C6DE-42DF-AA9B-6AA8552532A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4FCB3C76-BDCA-4769-8EC9-97D86772033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Мнемотехника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1112647-FD59-4F54-95E0-311A0710FE32}" type="parTrans" cxnId="{13E406DA-6AA7-477C-B250-809821AF98A8}">
      <dgm:prSet/>
      <dgm:spPr/>
    </dgm:pt>
    <dgm:pt modelId="{28858C94-2474-4B6C-8BE0-29B3EFC3FAE1}" type="sibTrans" cxnId="{13E406DA-6AA7-477C-B250-809821AF98A8}">
      <dgm:prSet/>
      <dgm:spPr/>
    </dgm:pt>
    <dgm:pt modelId="{59DC4ED0-76F4-4D01-98F1-7FE1F310E17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Сенсорно-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графическая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схема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(Воробьёва В.К.)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10C9620-4ED3-4441-84E1-82EE14C9DDC0}" type="parTrans" cxnId="{611FAF50-9A80-4D1A-B382-7AD9D2E65E01}">
      <dgm:prSet/>
      <dgm:spPr/>
    </dgm:pt>
    <dgm:pt modelId="{4395BDFA-4ACC-44CC-A4D4-303322C466A9}" type="sibTrans" cxnId="{611FAF50-9A80-4D1A-B382-7AD9D2E65E01}">
      <dgm:prSet/>
      <dgm:spPr/>
    </dgm:pt>
    <dgm:pt modelId="{1AAD7F47-7D85-462E-9AAD-384062A2746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Блок –квадрат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(Глухов В.П.)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9E65538-E6A2-4EE1-82B1-0261D031F84A}" type="parTrans" cxnId="{A9C1203D-6949-4246-BD5B-125D07BF81E2}">
      <dgm:prSet/>
      <dgm:spPr/>
    </dgm:pt>
    <dgm:pt modelId="{404A0E48-F7C8-4BB9-990E-E03C352B97EA}" type="sibTrans" cxnId="{A9C1203D-6949-4246-BD5B-125D07BF81E2}">
      <dgm:prSet/>
      <dgm:spPr/>
    </dgm:pt>
    <dgm:pt modelId="{9F15729A-10BE-4EBA-8F2C-60AB8B656B4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Предметно-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схематическая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модель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(Ткаченко Т.А.)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B038BD63-852B-4017-9081-0F5EB7F5874A}" type="parTrans" cxnId="{23758F33-B9C2-48C3-9C8B-01D6C5E8B0C2}">
      <dgm:prSet/>
      <dgm:spPr/>
    </dgm:pt>
    <dgm:pt modelId="{9AD7AC6C-CDC3-4B8D-8E70-D26D9E3EAEF8}" type="sibTrans" cxnId="{23758F33-B9C2-48C3-9C8B-01D6C5E8B0C2}">
      <dgm:prSet/>
      <dgm:spPr/>
    </dgm:pt>
    <dgm:pt modelId="{0D97EB62-62A4-4275-B32D-7A2CA3D50C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Схема составления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Рассказа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(Ефименкова Л.Н.)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FB7355E-F852-4BC4-9D12-41A28573FCC5}" type="parTrans" cxnId="{FF3E0B04-A5D8-4670-A2B2-CC6D23559A44}">
      <dgm:prSet/>
      <dgm:spPr/>
    </dgm:pt>
    <dgm:pt modelId="{4AFCA7A9-9523-42EE-8ED1-83A7FFD7DDA5}" type="sibTrans" cxnId="{FF3E0B04-A5D8-4670-A2B2-CC6D23559A44}">
      <dgm:prSet/>
      <dgm:spPr/>
    </dgm:pt>
    <dgm:pt modelId="{0B0BC33A-24AE-441E-8A3B-82B963C67C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Коллаж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(Большева Т.В.)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4655D128-50CC-48E1-AB86-E71C018E5173}" type="parTrans" cxnId="{BB90A9D0-15A3-403D-84D3-514D4286A2B4}">
      <dgm:prSet/>
      <dgm:spPr/>
    </dgm:pt>
    <dgm:pt modelId="{42724172-0056-46EB-B7B6-C08145D6CE04}" type="sibTrans" cxnId="{BB90A9D0-15A3-403D-84D3-514D4286A2B4}">
      <dgm:prSet/>
      <dgm:spPr/>
    </dgm:pt>
    <dgm:pt modelId="{3A39350C-67CE-402A-8E57-6D4C7665AAD9}" type="pres">
      <dgm:prSet presAssocID="{90CDD720-C6DE-42DF-AA9B-6AA8552532A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ACB8AC-2041-4342-BC2B-4101AD226FB2}" type="pres">
      <dgm:prSet presAssocID="{4FCB3C76-BDCA-4769-8EC9-97D86772033D}" presName="hierRoot1" presStyleCnt="0">
        <dgm:presLayoutVars>
          <dgm:hierBranch/>
        </dgm:presLayoutVars>
      </dgm:prSet>
      <dgm:spPr/>
    </dgm:pt>
    <dgm:pt modelId="{855CF87F-1A8E-4F7F-8250-0BF717D9AFD0}" type="pres">
      <dgm:prSet presAssocID="{4FCB3C76-BDCA-4769-8EC9-97D86772033D}" presName="rootComposite1" presStyleCnt="0"/>
      <dgm:spPr/>
    </dgm:pt>
    <dgm:pt modelId="{F80AAC5A-14F6-4EE9-A4D7-8AF1BF413665}" type="pres">
      <dgm:prSet presAssocID="{4FCB3C76-BDCA-4769-8EC9-97D86772033D}" presName="rootText1" presStyleLbl="node0" presStyleIdx="0" presStyleCnt="1">
        <dgm:presLayoutVars>
          <dgm:chPref val="3"/>
        </dgm:presLayoutVars>
      </dgm:prSet>
      <dgm:spPr/>
    </dgm:pt>
    <dgm:pt modelId="{D3EB7C57-8215-4A1C-9B39-735588BED778}" type="pres">
      <dgm:prSet presAssocID="{4FCB3C76-BDCA-4769-8EC9-97D86772033D}" presName="rootConnector1" presStyleLbl="node1" presStyleIdx="0" presStyleCnt="0"/>
      <dgm:spPr/>
    </dgm:pt>
    <dgm:pt modelId="{94037894-EA19-4B5D-9D84-36260CFA7197}" type="pres">
      <dgm:prSet presAssocID="{4FCB3C76-BDCA-4769-8EC9-97D86772033D}" presName="hierChild2" presStyleCnt="0"/>
      <dgm:spPr/>
    </dgm:pt>
    <dgm:pt modelId="{CFD55EF9-2168-4FBB-9E6F-90F804350B40}" type="pres">
      <dgm:prSet presAssocID="{C10C9620-4ED3-4441-84E1-82EE14C9DDC0}" presName="Name35" presStyleLbl="parChTrans1D2" presStyleIdx="0" presStyleCnt="5"/>
      <dgm:spPr/>
    </dgm:pt>
    <dgm:pt modelId="{C32CDF99-8720-4ED1-9521-70371432B638}" type="pres">
      <dgm:prSet presAssocID="{59DC4ED0-76F4-4D01-98F1-7FE1F310E17D}" presName="hierRoot2" presStyleCnt="0">
        <dgm:presLayoutVars>
          <dgm:hierBranch/>
        </dgm:presLayoutVars>
      </dgm:prSet>
      <dgm:spPr/>
    </dgm:pt>
    <dgm:pt modelId="{8956A38E-A55B-448D-AE25-272F61C57E05}" type="pres">
      <dgm:prSet presAssocID="{59DC4ED0-76F4-4D01-98F1-7FE1F310E17D}" presName="rootComposite" presStyleCnt="0"/>
      <dgm:spPr/>
    </dgm:pt>
    <dgm:pt modelId="{6F01833C-CA4D-4834-89EE-8CF264EC185C}" type="pres">
      <dgm:prSet presAssocID="{59DC4ED0-76F4-4D01-98F1-7FE1F310E17D}" presName="rootText" presStyleLbl="node2" presStyleIdx="0" presStyleCnt="5">
        <dgm:presLayoutVars>
          <dgm:chPref val="3"/>
        </dgm:presLayoutVars>
      </dgm:prSet>
      <dgm:spPr/>
    </dgm:pt>
    <dgm:pt modelId="{A893E84F-960F-4A44-A811-ADD825DC5AED}" type="pres">
      <dgm:prSet presAssocID="{59DC4ED0-76F4-4D01-98F1-7FE1F310E17D}" presName="rootConnector" presStyleLbl="node2" presStyleIdx="0" presStyleCnt="5"/>
      <dgm:spPr/>
    </dgm:pt>
    <dgm:pt modelId="{413F82C3-AC47-4555-A64E-B8A910C6F75C}" type="pres">
      <dgm:prSet presAssocID="{59DC4ED0-76F4-4D01-98F1-7FE1F310E17D}" presName="hierChild4" presStyleCnt="0"/>
      <dgm:spPr/>
    </dgm:pt>
    <dgm:pt modelId="{B1E02938-7858-4C55-BEF5-B5600B0D109A}" type="pres">
      <dgm:prSet presAssocID="{59DC4ED0-76F4-4D01-98F1-7FE1F310E17D}" presName="hierChild5" presStyleCnt="0"/>
      <dgm:spPr/>
    </dgm:pt>
    <dgm:pt modelId="{17A5FC48-7414-4113-A3C4-5FBB5F87E77A}" type="pres">
      <dgm:prSet presAssocID="{69E65538-E6A2-4EE1-82B1-0261D031F84A}" presName="Name35" presStyleLbl="parChTrans1D2" presStyleIdx="1" presStyleCnt="5"/>
      <dgm:spPr/>
    </dgm:pt>
    <dgm:pt modelId="{99CDD7EB-AD01-4D15-9D3B-88AA13AB18E2}" type="pres">
      <dgm:prSet presAssocID="{1AAD7F47-7D85-462E-9AAD-384062A27462}" presName="hierRoot2" presStyleCnt="0">
        <dgm:presLayoutVars>
          <dgm:hierBranch/>
        </dgm:presLayoutVars>
      </dgm:prSet>
      <dgm:spPr/>
    </dgm:pt>
    <dgm:pt modelId="{A63C367E-5896-4EE8-B5AF-C50AF9994F37}" type="pres">
      <dgm:prSet presAssocID="{1AAD7F47-7D85-462E-9AAD-384062A27462}" presName="rootComposite" presStyleCnt="0"/>
      <dgm:spPr/>
    </dgm:pt>
    <dgm:pt modelId="{B1E9F23F-24A8-4385-85BA-9892D11F9801}" type="pres">
      <dgm:prSet presAssocID="{1AAD7F47-7D85-462E-9AAD-384062A27462}" presName="rootText" presStyleLbl="node2" presStyleIdx="1" presStyleCnt="5">
        <dgm:presLayoutVars>
          <dgm:chPref val="3"/>
        </dgm:presLayoutVars>
      </dgm:prSet>
      <dgm:spPr/>
    </dgm:pt>
    <dgm:pt modelId="{BBA97C26-D876-46EB-96DC-F6EE4F73D725}" type="pres">
      <dgm:prSet presAssocID="{1AAD7F47-7D85-462E-9AAD-384062A27462}" presName="rootConnector" presStyleLbl="node2" presStyleIdx="1" presStyleCnt="5"/>
      <dgm:spPr/>
    </dgm:pt>
    <dgm:pt modelId="{AD5E8D5D-E0B6-40A1-A2C2-BE5B75665F23}" type="pres">
      <dgm:prSet presAssocID="{1AAD7F47-7D85-462E-9AAD-384062A27462}" presName="hierChild4" presStyleCnt="0"/>
      <dgm:spPr/>
    </dgm:pt>
    <dgm:pt modelId="{E4AD9D6D-FB97-4E2F-84BE-14807E0EAB73}" type="pres">
      <dgm:prSet presAssocID="{1AAD7F47-7D85-462E-9AAD-384062A27462}" presName="hierChild5" presStyleCnt="0"/>
      <dgm:spPr/>
    </dgm:pt>
    <dgm:pt modelId="{332A9F6D-0B48-4290-8E10-545DFE06A373}" type="pres">
      <dgm:prSet presAssocID="{B038BD63-852B-4017-9081-0F5EB7F5874A}" presName="Name35" presStyleLbl="parChTrans1D2" presStyleIdx="2" presStyleCnt="5"/>
      <dgm:spPr/>
    </dgm:pt>
    <dgm:pt modelId="{39F18D81-5D6E-4994-B9C5-2A1B2130F605}" type="pres">
      <dgm:prSet presAssocID="{9F15729A-10BE-4EBA-8F2C-60AB8B656B4D}" presName="hierRoot2" presStyleCnt="0">
        <dgm:presLayoutVars>
          <dgm:hierBranch/>
        </dgm:presLayoutVars>
      </dgm:prSet>
      <dgm:spPr/>
    </dgm:pt>
    <dgm:pt modelId="{9D0F3B07-B590-4151-AAED-0F28790C5422}" type="pres">
      <dgm:prSet presAssocID="{9F15729A-10BE-4EBA-8F2C-60AB8B656B4D}" presName="rootComposite" presStyleCnt="0"/>
      <dgm:spPr/>
    </dgm:pt>
    <dgm:pt modelId="{0B6C03D6-7905-49FF-9D80-B60CBCF748F7}" type="pres">
      <dgm:prSet presAssocID="{9F15729A-10BE-4EBA-8F2C-60AB8B656B4D}" presName="rootText" presStyleLbl="node2" presStyleIdx="2" presStyleCnt="5">
        <dgm:presLayoutVars>
          <dgm:chPref val="3"/>
        </dgm:presLayoutVars>
      </dgm:prSet>
      <dgm:spPr/>
    </dgm:pt>
    <dgm:pt modelId="{62A45861-4BAB-4CC5-9E50-9762C3254363}" type="pres">
      <dgm:prSet presAssocID="{9F15729A-10BE-4EBA-8F2C-60AB8B656B4D}" presName="rootConnector" presStyleLbl="node2" presStyleIdx="2" presStyleCnt="5"/>
      <dgm:spPr/>
    </dgm:pt>
    <dgm:pt modelId="{C4B92369-C13C-4895-AADB-F5EBF559BEDB}" type="pres">
      <dgm:prSet presAssocID="{9F15729A-10BE-4EBA-8F2C-60AB8B656B4D}" presName="hierChild4" presStyleCnt="0"/>
      <dgm:spPr/>
    </dgm:pt>
    <dgm:pt modelId="{619F0D2A-13E2-41CE-8508-27F85692E54E}" type="pres">
      <dgm:prSet presAssocID="{9F15729A-10BE-4EBA-8F2C-60AB8B656B4D}" presName="hierChild5" presStyleCnt="0"/>
      <dgm:spPr/>
    </dgm:pt>
    <dgm:pt modelId="{9186D673-9DCB-463E-B7E3-6BF680B68061}" type="pres">
      <dgm:prSet presAssocID="{CFB7355E-F852-4BC4-9D12-41A28573FCC5}" presName="Name35" presStyleLbl="parChTrans1D2" presStyleIdx="3" presStyleCnt="5"/>
      <dgm:spPr/>
    </dgm:pt>
    <dgm:pt modelId="{E26D5B12-5432-4BA0-8E40-DD83A4D643DE}" type="pres">
      <dgm:prSet presAssocID="{0D97EB62-62A4-4275-B32D-7A2CA3D50C63}" presName="hierRoot2" presStyleCnt="0">
        <dgm:presLayoutVars>
          <dgm:hierBranch/>
        </dgm:presLayoutVars>
      </dgm:prSet>
      <dgm:spPr/>
    </dgm:pt>
    <dgm:pt modelId="{DD613F89-3A25-475B-B5F0-6697B2077E26}" type="pres">
      <dgm:prSet presAssocID="{0D97EB62-62A4-4275-B32D-7A2CA3D50C63}" presName="rootComposite" presStyleCnt="0"/>
      <dgm:spPr/>
    </dgm:pt>
    <dgm:pt modelId="{A22E88D9-04CF-4C49-BBE4-2A4BC449056E}" type="pres">
      <dgm:prSet presAssocID="{0D97EB62-62A4-4275-B32D-7A2CA3D50C63}" presName="rootText" presStyleLbl="node2" presStyleIdx="3" presStyleCnt="5">
        <dgm:presLayoutVars>
          <dgm:chPref val="3"/>
        </dgm:presLayoutVars>
      </dgm:prSet>
      <dgm:spPr/>
    </dgm:pt>
    <dgm:pt modelId="{E28A5AB4-D3A0-4725-8B88-A7A5BE552B0E}" type="pres">
      <dgm:prSet presAssocID="{0D97EB62-62A4-4275-B32D-7A2CA3D50C63}" presName="rootConnector" presStyleLbl="node2" presStyleIdx="3" presStyleCnt="5"/>
      <dgm:spPr/>
    </dgm:pt>
    <dgm:pt modelId="{AD9373C5-A3B1-44A9-A908-6FA67EDAB82A}" type="pres">
      <dgm:prSet presAssocID="{0D97EB62-62A4-4275-B32D-7A2CA3D50C63}" presName="hierChild4" presStyleCnt="0"/>
      <dgm:spPr/>
    </dgm:pt>
    <dgm:pt modelId="{FEC5A4AE-0F83-4E62-9C53-F29F8666D44A}" type="pres">
      <dgm:prSet presAssocID="{0D97EB62-62A4-4275-B32D-7A2CA3D50C63}" presName="hierChild5" presStyleCnt="0"/>
      <dgm:spPr/>
    </dgm:pt>
    <dgm:pt modelId="{6A877D1C-572A-487E-A467-0D4AA00687C0}" type="pres">
      <dgm:prSet presAssocID="{4655D128-50CC-48E1-AB86-E71C018E5173}" presName="Name35" presStyleLbl="parChTrans1D2" presStyleIdx="4" presStyleCnt="5"/>
      <dgm:spPr/>
    </dgm:pt>
    <dgm:pt modelId="{8E8024D7-6FE2-4920-8D4D-B45AF2CE4492}" type="pres">
      <dgm:prSet presAssocID="{0B0BC33A-24AE-441E-8A3B-82B963C67C97}" presName="hierRoot2" presStyleCnt="0">
        <dgm:presLayoutVars>
          <dgm:hierBranch/>
        </dgm:presLayoutVars>
      </dgm:prSet>
      <dgm:spPr/>
    </dgm:pt>
    <dgm:pt modelId="{E683F5D6-BFA8-4D18-A5A6-DAF2161E24A6}" type="pres">
      <dgm:prSet presAssocID="{0B0BC33A-24AE-441E-8A3B-82B963C67C97}" presName="rootComposite" presStyleCnt="0"/>
      <dgm:spPr/>
    </dgm:pt>
    <dgm:pt modelId="{93248CB5-972D-45E7-8174-3CAB4E9F5063}" type="pres">
      <dgm:prSet presAssocID="{0B0BC33A-24AE-441E-8A3B-82B963C67C97}" presName="rootText" presStyleLbl="node2" presStyleIdx="4" presStyleCnt="5">
        <dgm:presLayoutVars>
          <dgm:chPref val="3"/>
        </dgm:presLayoutVars>
      </dgm:prSet>
      <dgm:spPr/>
    </dgm:pt>
    <dgm:pt modelId="{DC8A6791-0689-4332-9CF3-C9D11E330DC5}" type="pres">
      <dgm:prSet presAssocID="{0B0BC33A-24AE-441E-8A3B-82B963C67C97}" presName="rootConnector" presStyleLbl="node2" presStyleIdx="4" presStyleCnt="5"/>
      <dgm:spPr/>
    </dgm:pt>
    <dgm:pt modelId="{85D995BA-677A-4FE8-82D8-31B11CDC41BD}" type="pres">
      <dgm:prSet presAssocID="{0B0BC33A-24AE-441E-8A3B-82B963C67C97}" presName="hierChild4" presStyleCnt="0"/>
      <dgm:spPr/>
    </dgm:pt>
    <dgm:pt modelId="{26FDB585-07F9-4C8F-AF84-9A92D0106559}" type="pres">
      <dgm:prSet presAssocID="{0B0BC33A-24AE-441E-8A3B-82B963C67C97}" presName="hierChild5" presStyleCnt="0"/>
      <dgm:spPr/>
    </dgm:pt>
    <dgm:pt modelId="{4886861B-33CB-4B65-A237-4BD506ECE0EC}" type="pres">
      <dgm:prSet presAssocID="{4FCB3C76-BDCA-4769-8EC9-97D86772033D}" presName="hierChild3" presStyleCnt="0"/>
      <dgm:spPr/>
    </dgm:pt>
  </dgm:ptLst>
  <dgm:cxnLst>
    <dgm:cxn modelId="{B2C35A05-F3CD-4269-8D83-5C18D9820F74}" type="presOf" srcId="{59DC4ED0-76F4-4D01-98F1-7FE1F310E17D}" destId="{A893E84F-960F-4A44-A811-ADD825DC5AED}" srcOrd="1" destOrd="0" presId="urn:microsoft.com/office/officeart/2005/8/layout/orgChart1"/>
    <dgm:cxn modelId="{BB90A9D0-15A3-403D-84D3-514D4286A2B4}" srcId="{4FCB3C76-BDCA-4769-8EC9-97D86772033D}" destId="{0B0BC33A-24AE-441E-8A3B-82B963C67C97}" srcOrd="4" destOrd="0" parTransId="{4655D128-50CC-48E1-AB86-E71C018E5173}" sibTransId="{42724172-0056-46EB-B7B6-C08145D6CE04}"/>
    <dgm:cxn modelId="{611FAF50-9A80-4D1A-B382-7AD9D2E65E01}" srcId="{4FCB3C76-BDCA-4769-8EC9-97D86772033D}" destId="{59DC4ED0-76F4-4D01-98F1-7FE1F310E17D}" srcOrd="0" destOrd="0" parTransId="{C10C9620-4ED3-4441-84E1-82EE14C9DDC0}" sibTransId="{4395BDFA-4ACC-44CC-A4D4-303322C466A9}"/>
    <dgm:cxn modelId="{23758F33-B9C2-48C3-9C8B-01D6C5E8B0C2}" srcId="{4FCB3C76-BDCA-4769-8EC9-97D86772033D}" destId="{9F15729A-10BE-4EBA-8F2C-60AB8B656B4D}" srcOrd="2" destOrd="0" parTransId="{B038BD63-852B-4017-9081-0F5EB7F5874A}" sibTransId="{9AD7AC6C-CDC3-4B8D-8E70-D26D9E3EAEF8}"/>
    <dgm:cxn modelId="{AB171651-E496-426F-B41C-A84ACA51F599}" type="presOf" srcId="{B038BD63-852B-4017-9081-0F5EB7F5874A}" destId="{332A9F6D-0B48-4290-8E10-545DFE06A373}" srcOrd="0" destOrd="0" presId="urn:microsoft.com/office/officeart/2005/8/layout/orgChart1"/>
    <dgm:cxn modelId="{4F40D00B-5DBB-45F7-9655-06C45B5768DD}" type="presOf" srcId="{4FCB3C76-BDCA-4769-8EC9-97D86772033D}" destId="{F80AAC5A-14F6-4EE9-A4D7-8AF1BF413665}" srcOrd="0" destOrd="0" presId="urn:microsoft.com/office/officeart/2005/8/layout/orgChart1"/>
    <dgm:cxn modelId="{65BFE59D-D85B-42E3-9080-B3BD76D939D3}" type="presOf" srcId="{9F15729A-10BE-4EBA-8F2C-60AB8B656B4D}" destId="{62A45861-4BAB-4CC5-9E50-9762C3254363}" srcOrd="1" destOrd="0" presId="urn:microsoft.com/office/officeart/2005/8/layout/orgChart1"/>
    <dgm:cxn modelId="{A44A3AB3-3A6E-4644-B7A6-8B1C48138F50}" type="presOf" srcId="{0B0BC33A-24AE-441E-8A3B-82B963C67C97}" destId="{93248CB5-972D-45E7-8174-3CAB4E9F5063}" srcOrd="0" destOrd="0" presId="urn:microsoft.com/office/officeart/2005/8/layout/orgChart1"/>
    <dgm:cxn modelId="{0F096D3D-861E-4C5C-A955-522C9D9B8A11}" type="presOf" srcId="{4FCB3C76-BDCA-4769-8EC9-97D86772033D}" destId="{D3EB7C57-8215-4A1C-9B39-735588BED778}" srcOrd="1" destOrd="0" presId="urn:microsoft.com/office/officeart/2005/8/layout/orgChart1"/>
    <dgm:cxn modelId="{75A9C6D6-945E-44DE-B9C2-A40A499B7096}" type="presOf" srcId="{59DC4ED0-76F4-4D01-98F1-7FE1F310E17D}" destId="{6F01833C-CA4D-4834-89EE-8CF264EC185C}" srcOrd="0" destOrd="0" presId="urn:microsoft.com/office/officeart/2005/8/layout/orgChart1"/>
    <dgm:cxn modelId="{13E406DA-6AA7-477C-B250-809821AF98A8}" srcId="{90CDD720-C6DE-42DF-AA9B-6AA8552532AA}" destId="{4FCB3C76-BDCA-4769-8EC9-97D86772033D}" srcOrd="0" destOrd="0" parTransId="{71112647-FD59-4F54-95E0-311A0710FE32}" sibTransId="{28858C94-2474-4B6C-8BE0-29B3EFC3FAE1}"/>
    <dgm:cxn modelId="{2EB604BB-D01A-4183-8286-F04836E52F35}" type="presOf" srcId="{0B0BC33A-24AE-441E-8A3B-82B963C67C97}" destId="{DC8A6791-0689-4332-9CF3-C9D11E330DC5}" srcOrd="1" destOrd="0" presId="urn:microsoft.com/office/officeart/2005/8/layout/orgChart1"/>
    <dgm:cxn modelId="{64190A62-326E-4E6B-BFA6-708CFFC837B1}" type="presOf" srcId="{4655D128-50CC-48E1-AB86-E71C018E5173}" destId="{6A877D1C-572A-487E-A467-0D4AA00687C0}" srcOrd="0" destOrd="0" presId="urn:microsoft.com/office/officeart/2005/8/layout/orgChart1"/>
    <dgm:cxn modelId="{6BAC2922-B9D0-4C1A-B6B8-C86F80114F56}" type="presOf" srcId="{69E65538-E6A2-4EE1-82B1-0261D031F84A}" destId="{17A5FC48-7414-4113-A3C4-5FBB5F87E77A}" srcOrd="0" destOrd="0" presId="urn:microsoft.com/office/officeart/2005/8/layout/orgChart1"/>
    <dgm:cxn modelId="{97A7C0CF-8345-4489-9DDD-679BA0A31D95}" type="presOf" srcId="{0D97EB62-62A4-4275-B32D-7A2CA3D50C63}" destId="{A22E88D9-04CF-4C49-BBE4-2A4BC449056E}" srcOrd="0" destOrd="0" presId="urn:microsoft.com/office/officeart/2005/8/layout/orgChart1"/>
    <dgm:cxn modelId="{C164C875-6773-4366-ACE9-6A764DF33378}" type="presOf" srcId="{9F15729A-10BE-4EBA-8F2C-60AB8B656B4D}" destId="{0B6C03D6-7905-49FF-9D80-B60CBCF748F7}" srcOrd="0" destOrd="0" presId="urn:microsoft.com/office/officeart/2005/8/layout/orgChart1"/>
    <dgm:cxn modelId="{EDD1C2FA-5319-4586-B2F1-E4EA58E5BB47}" type="presOf" srcId="{1AAD7F47-7D85-462E-9AAD-384062A27462}" destId="{BBA97C26-D876-46EB-96DC-F6EE4F73D725}" srcOrd="1" destOrd="0" presId="urn:microsoft.com/office/officeart/2005/8/layout/orgChart1"/>
    <dgm:cxn modelId="{EAA3716A-3D1C-4C02-AEAA-9828B2C0A6F2}" type="presOf" srcId="{1AAD7F47-7D85-462E-9AAD-384062A27462}" destId="{B1E9F23F-24A8-4385-85BA-9892D11F9801}" srcOrd="0" destOrd="0" presId="urn:microsoft.com/office/officeart/2005/8/layout/orgChart1"/>
    <dgm:cxn modelId="{9A511143-449D-44EA-ABD7-C7B8498B9EC9}" type="presOf" srcId="{90CDD720-C6DE-42DF-AA9B-6AA8552532AA}" destId="{3A39350C-67CE-402A-8E57-6D4C7665AAD9}" srcOrd="0" destOrd="0" presId="urn:microsoft.com/office/officeart/2005/8/layout/orgChart1"/>
    <dgm:cxn modelId="{A9C1203D-6949-4246-BD5B-125D07BF81E2}" srcId="{4FCB3C76-BDCA-4769-8EC9-97D86772033D}" destId="{1AAD7F47-7D85-462E-9AAD-384062A27462}" srcOrd="1" destOrd="0" parTransId="{69E65538-E6A2-4EE1-82B1-0261D031F84A}" sibTransId="{404A0E48-F7C8-4BB9-990E-E03C352B97EA}"/>
    <dgm:cxn modelId="{7EBE3190-1FE4-4516-82FC-5490A5982B72}" type="presOf" srcId="{0D97EB62-62A4-4275-B32D-7A2CA3D50C63}" destId="{E28A5AB4-D3A0-4725-8B88-A7A5BE552B0E}" srcOrd="1" destOrd="0" presId="urn:microsoft.com/office/officeart/2005/8/layout/orgChart1"/>
    <dgm:cxn modelId="{FBB75FC7-4D53-45A4-880A-05CAE18CE82A}" type="presOf" srcId="{C10C9620-4ED3-4441-84E1-82EE14C9DDC0}" destId="{CFD55EF9-2168-4FBB-9E6F-90F804350B40}" srcOrd="0" destOrd="0" presId="urn:microsoft.com/office/officeart/2005/8/layout/orgChart1"/>
    <dgm:cxn modelId="{FF3E0B04-A5D8-4670-A2B2-CC6D23559A44}" srcId="{4FCB3C76-BDCA-4769-8EC9-97D86772033D}" destId="{0D97EB62-62A4-4275-B32D-7A2CA3D50C63}" srcOrd="3" destOrd="0" parTransId="{CFB7355E-F852-4BC4-9D12-41A28573FCC5}" sibTransId="{4AFCA7A9-9523-42EE-8ED1-83A7FFD7DDA5}"/>
    <dgm:cxn modelId="{7E8929C7-AE7A-4C8C-B6A3-9A3FC6B15ED3}" type="presOf" srcId="{CFB7355E-F852-4BC4-9D12-41A28573FCC5}" destId="{9186D673-9DCB-463E-B7E3-6BF680B68061}" srcOrd="0" destOrd="0" presId="urn:microsoft.com/office/officeart/2005/8/layout/orgChart1"/>
    <dgm:cxn modelId="{2F3D9E8A-F335-4323-9766-505259C57FF3}" type="presParOf" srcId="{3A39350C-67CE-402A-8E57-6D4C7665AAD9}" destId="{90ACB8AC-2041-4342-BC2B-4101AD226FB2}" srcOrd="0" destOrd="0" presId="urn:microsoft.com/office/officeart/2005/8/layout/orgChart1"/>
    <dgm:cxn modelId="{609596E0-B03E-4369-A0C5-BC69A33A9F36}" type="presParOf" srcId="{90ACB8AC-2041-4342-BC2B-4101AD226FB2}" destId="{855CF87F-1A8E-4F7F-8250-0BF717D9AFD0}" srcOrd="0" destOrd="0" presId="urn:microsoft.com/office/officeart/2005/8/layout/orgChart1"/>
    <dgm:cxn modelId="{B23D71B2-E235-4CD7-A54B-C3263C49390D}" type="presParOf" srcId="{855CF87F-1A8E-4F7F-8250-0BF717D9AFD0}" destId="{F80AAC5A-14F6-4EE9-A4D7-8AF1BF413665}" srcOrd="0" destOrd="0" presId="urn:microsoft.com/office/officeart/2005/8/layout/orgChart1"/>
    <dgm:cxn modelId="{EF9334EB-4422-40B9-8E16-10BA80294175}" type="presParOf" srcId="{855CF87F-1A8E-4F7F-8250-0BF717D9AFD0}" destId="{D3EB7C57-8215-4A1C-9B39-735588BED778}" srcOrd="1" destOrd="0" presId="urn:microsoft.com/office/officeart/2005/8/layout/orgChart1"/>
    <dgm:cxn modelId="{0E4E65CB-FBE0-4D28-B598-2F728A711EBE}" type="presParOf" srcId="{90ACB8AC-2041-4342-BC2B-4101AD226FB2}" destId="{94037894-EA19-4B5D-9D84-36260CFA7197}" srcOrd="1" destOrd="0" presId="urn:microsoft.com/office/officeart/2005/8/layout/orgChart1"/>
    <dgm:cxn modelId="{CBC05FB7-93D0-42D0-A22F-D40B6416A624}" type="presParOf" srcId="{94037894-EA19-4B5D-9D84-36260CFA7197}" destId="{CFD55EF9-2168-4FBB-9E6F-90F804350B40}" srcOrd="0" destOrd="0" presId="urn:microsoft.com/office/officeart/2005/8/layout/orgChart1"/>
    <dgm:cxn modelId="{4548A081-A843-48D7-B298-16A618CF6D81}" type="presParOf" srcId="{94037894-EA19-4B5D-9D84-36260CFA7197}" destId="{C32CDF99-8720-4ED1-9521-70371432B638}" srcOrd="1" destOrd="0" presId="urn:microsoft.com/office/officeart/2005/8/layout/orgChart1"/>
    <dgm:cxn modelId="{BCA2B2DB-074B-434F-BF96-B250F7B6F105}" type="presParOf" srcId="{C32CDF99-8720-4ED1-9521-70371432B638}" destId="{8956A38E-A55B-448D-AE25-272F61C57E05}" srcOrd="0" destOrd="0" presId="urn:microsoft.com/office/officeart/2005/8/layout/orgChart1"/>
    <dgm:cxn modelId="{E5A8BB82-AD4C-4F54-83C7-48F46BD08E5F}" type="presParOf" srcId="{8956A38E-A55B-448D-AE25-272F61C57E05}" destId="{6F01833C-CA4D-4834-89EE-8CF264EC185C}" srcOrd="0" destOrd="0" presId="urn:microsoft.com/office/officeart/2005/8/layout/orgChart1"/>
    <dgm:cxn modelId="{9B522C02-9E6B-410A-B598-00DA226DDE2F}" type="presParOf" srcId="{8956A38E-A55B-448D-AE25-272F61C57E05}" destId="{A893E84F-960F-4A44-A811-ADD825DC5AED}" srcOrd="1" destOrd="0" presId="urn:microsoft.com/office/officeart/2005/8/layout/orgChart1"/>
    <dgm:cxn modelId="{EFCCE3AC-399E-4D07-B295-37089E5E5C78}" type="presParOf" srcId="{C32CDF99-8720-4ED1-9521-70371432B638}" destId="{413F82C3-AC47-4555-A64E-B8A910C6F75C}" srcOrd="1" destOrd="0" presId="urn:microsoft.com/office/officeart/2005/8/layout/orgChart1"/>
    <dgm:cxn modelId="{FAB74A11-8345-4420-94E7-5B65D40E7583}" type="presParOf" srcId="{C32CDF99-8720-4ED1-9521-70371432B638}" destId="{B1E02938-7858-4C55-BEF5-B5600B0D109A}" srcOrd="2" destOrd="0" presId="urn:microsoft.com/office/officeart/2005/8/layout/orgChart1"/>
    <dgm:cxn modelId="{481E3182-4194-45A5-8122-12472B18C77B}" type="presParOf" srcId="{94037894-EA19-4B5D-9D84-36260CFA7197}" destId="{17A5FC48-7414-4113-A3C4-5FBB5F87E77A}" srcOrd="2" destOrd="0" presId="urn:microsoft.com/office/officeart/2005/8/layout/orgChart1"/>
    <dgm:cxn modelId="{382E4065-8341-43E8-8BE6-E57D491077EA}" type="presParOf" srcId="{94037894-EA19-4B5D-9D84-36260CFA7197}" destId="{99CDD7EB-AD01-4D15-9D3B-88AA13AB18E2}" srcOrd="3" destOrd="0" presId="urn:microsoft.com/office/officeart/2005/8/layout/orgChart1"/>
    <dgm:cxn modelId="{6B4E24D7-8147-486A-8520-DF092A3B1E29}" type="presParOf" srcId="{99CDD7EB-AD01-4D15-9D3B-88AA13AB18E2}" destId="{A63C367E-5896-4EE8-B5AF-C50AF9994F37}" srcOrd="0" destOrd="0" presId="urn:microsoft.com/office/officeart/2005/8/layout/orgChart1"/>
    <dgm:cxn modelId="{7EAA7EDA-9FD7-42AF-86F0-455554145276}" type="presParOf" srcId="{A63C367E-5896-4EE8-B5AF-C50AF9994F37}" destId="{B1E9F23F-24A8-4385-85BA-9892D11F9801}" srcOrd="0" destOrd="0" presId="urn:microsoft.com/office/officeart/2005/8/layout/orgChart1"/>
    <dgm:cxn modelId="{CB21AD69-BCF0-43F0-AC8F-A8C685ED499D}" type="presParOf" srcId="{A63C367E-5896-4EE8-B5AF-C50AF9994F37}" destId="{BBA97C26-D876-46EB-96DC-F6EE4F73D725}" srcOrd="1" destOrd="0" presId="urn:microsoft.com/office/officeart/2005/8/layout/orgChart1"/>
    <dgm:cxn modelId="{B59836C7-A5A3-4FB8-8069-4A503D5DB655}" type="presParOf" srcId="{99CDD7EB-AD01-4D15-9D3B-88AA13AB18E2}" destId="{AD5E8D5D-E0B6-40A1-A2C2-BE5B75665F23}" srcOrd="1" destOrd="0" presId="urn:microsoft.com/office/officeart/2005/8/layout/orgChart1"/>
    <dgm:cxn modelId="{8F920404-4828-4DDD-A72A-69B1A54E072B}" type="presParOf" srcId="{99CDD7EB-AD01-4D15-9D3B-88AA13AB18E2}" destId="{E4AD9D6D-FB97-4E2F-84BE-14807E0EAB73}" srcOrd="2" destOrd="0" presId="urn:microsoft.com/office/officeart/2005/8/layout/orgChart1"/>
    <dgm:cxn modelId="{F0E18B44-8DAF-44FE-A1E4-E9DF6316D2CE}" type="presParOf" srcId="{94037894-EA19-4B5D-9D84-36260CFA7197}" destId="{332A9F6D-0B48-4290-8E10-545DFE06A373}" srcOrd="4" destOrd="0" presId="urn:microsoft.com/office/officeart/2005/8/layout/orgChart1"/>
    <dgm:cxn modelId="{289CAEDD-B8F9-4866-A076-D03A7DCDB834}" type="presParOf" srcId="{94037894-EA19-4B5D-9D84-36260CFA7197}" destId="{39F18D81-5D6E-4994-B9C5-2A1B2130F605}" srcOrd="5" destOrd="0" presId="urn:microsoft.com/office/officeart/2005/8/layout/orgChart1"/>
    <dgm:cxn modelId="{430AE5C8-C59A-4EED-887E-FDD8A8C74C60}" type="presParOf" srcId="{39F18D81-5D6E-4994-B9C5-2A1B2130F605}" destId="{9D0F3B07-B590-4151-AAED-0F28790C5422}" srcOrd="0" destOrd="0" presId="urn:microsoft.com/office/officeart/2005/8/layout/orgChart1"/>
    <dgm:cxn modelId="{1798F3FA-52D4-4248-A04D-FC620B699865}" type="presParOf" srcId="{9D0F3B07-B590-4151-AAED-0F28790C5422}" destId="{0B6C03D6-7905-49FF-9D80-B60CBCF748F7}" srcOrd="0" destOrd="0" presId="urn:microsoft.com/office/officeart/2005/8/layout/orgChart1"/>
    <dgm:cxn modelId="{14984467-E6C3-4274-9996-2AF325A6CAD1}" type="presParOf" srcId="{9D0F3B07-B590-4151-AAED-0F28790C5422}" destId="{62A45861-4BAB-4CC5-9E50-9762C3254363}" srcOrd="1" destOrd="0" presId="urn:microsoft.com/office/officeart/2005/8/layout/orgChart1"/>
    <dgm:cxn modelId="{15CF0D0D-FEB3-4CC7-AB6A-42F375662EF3}" type="presParOf" srcId="{39F18D81-5D6E-4994-B9C5-2A1B2130F605}" destId="{C4B92369-C13C-4895-AADB-F5EBF559BEDB}" srcOrd="1" destOrd="0" presId="urn:microsoft.com/office/officeart/2005/8/layout/orgChart1"/>
    <dgm:cxn modelId="{8BD757A7-50D4-42E0-8187-2A635172E651}" type="presParOf" srcId="{39F18D81-5D6E-4994-B9C5-2A1B2130F605}" destId="{619F0D2A-13E2-41CE-8508-27F85692E54E}" srcOrd="2" destOrd="0" presId="urn:microsoft.com/office/officeart/2005/8/layout/orgChart1"/>
    <dgm:cxn modelId="{87EEB6C5-88E6-4DD7-9823-AE097ECE1FEE}" type="presParOf" srcId="{94037894-EA19-4B5D-9D84-36260CFA7197}" destId="{9186D673-9DCB-463E-B7E3-6BF680B68061}" srcOrd="6" destOrd="0" presId="urn:microsoft.com/office/officeart/2005/8/layout/orgChart1"/>
    <dgm:cxn modelId="{2AB6B41C-8ECB-4406-A1E9-F62BF196C79D}" type="presParOf" srcId="{94037894-EA19-4B5D-9D84-36260CFA7197}" destId="{E26D5B12-5432-4BA0-8E40-DD83A4D643DE}" srcOrd="7" destOrd="0" presId="urn:microsoft.com/office/officeart/2005/8/layout/orgChart1"/>
    <dgm:cxn modelId="{6699A237-DDB3-4154-89B1-503C508B5C61}" type="presParOf" srcId="{E26D5B12-5432-4BA0-8E40-DD83A4D643DE}" destId="{DD613F89-3A25-475B-B5F0-6697B2077E26}" srcOrd="0" destOrd="0" presId="urn:microsoft.com/office/officeart/2005/8/layout/orgChart1"/>
    <dgm:cxn modelId="{EB37611D-84AA-4726-9D94-D8BB6260A957}" type="presParOf" srcId="{DD613F89-3A25-475B-B5F0-6697B2077E26}" destId="{A22E88D9-04CF-4C49-BBE4-2A4BC449056E}" srcOrd="0" destOrd="0" presId="urn:microsoft.com/office/officeart/2005/8/layout/orgChart1"/>
    <dgm:cxn modelId="{090D2A8F-24D1-439A-87A8-68C1D949215C}" type="presParOf" srcId="{DD613F89-3A25-475B-B5F0-6697B2077E26}" destId="{E28A5AB4-D3A0-4725-8B88-A7A5BE552B0E}" srcOrd="1" destOrd="0" presId="urn:microsoft.com/office/officeart/2005/8/layout/orgChart1"/>
    <dgm:cxn modelId="{366F94F0-044F-4268-A0EA-6C30AF847C1F}" type="presParOf" srcId="{E26D5B12-5432-4BA0-8E40-DD83A4D643DE}" destId="{AD9373C5-A3B1-44A9-A908-6FA67EDAB82A}" srcOrd="1" destOrd="0" presId="urn:microsoft.com/office/officeart/2005/8/layout/orgChart1"/>
    <dgm:cxn modelId="{964886B8-F012-4320-B1E1-4DA84F00EEE4}" type="presParOf" srcId="{E26D5B12-5432-4BA0-8E40-DD83A4D643DE}" destId="{FEC5A4AE-0F83-4E62-9C53-F29F8666D44A}" srcOrd="2" destOrd="0" presId="urn:microsoft.com/office/officeart/2005/8/layout/orgChart1"/>
    <dgm:cxn modelId="{B468FE6E-77E2-4DFB-A13F-47B9A5AF7D17}" type="presParOf" srcId="{94037894-EA19-4B5D-9D84-36260CFA7197}" destId="{6A877D1C-572A-487E-A467-0D4AA00687C0}" srcOrd="8" destOrd="0" presId="urn:microsoft.com/office/officeart/2005/8/layout/orgChart1"/>
    <dgm:cxn modelId="{0AAA3D6C-C2C0-42D2-BD16-17287D5A2748}" type="presParOf" srcId="{94037894-EA19-4B5D-9D84-36260CFA7197}" destId="{8E8024D7-6FE2-4920-8D4D-B45AF2CE4492}" srcOrd="9" destOrd="0" presId="urn:microsoft.com/office/officeart/2005/8/layout/orgChart1"/>
    <dgm:cxn modelId="{DACDFDA4-B318-49EE-AED7-15983E397939}" type="presParOf" srcId="{8E8024D7-6FE2-4920-8D4D-B45AF2CE4492}" destId="{E683F5D6-BFA8-4D18-A5A6-DAF2161E24A6}" srcOrd="0" destOrd="0" presId="urn:microsoft.com/office/officeart/2005/8/layout/orgChart1"/>
    <dgm:cxn modelId="{DAF59F3F-AF6E-4976-891F-3E28E5E85D18}" type="presParOf" srcId="{E683F5D6-BFA8-4D18-A5A6-DAF2161E24A6}" destId="{93248CB5-972D-45E7-8174-3CAB4E9F5063}" srcOrd="0" destOrd="0" presId="urn:microsoft.com/office/officeart/2005/8/layout/orgChart1"/>
    <dgm:cxn modelId="{636E2141-6C50-4E46-A9D3-F87473A337B7}" type="presParOf" srcId="{E683F5D6-BFA8-4D18-A5A6-DAF2161E24A6}" destId="{DC8A6791-0689-4332-9CF3-C9D11E330DC5}" srcOrd="1" destOrd="0" presId="urn:microsoft.com/office/officeart/2005/8/layout/orgChart1"/>
    <dgm:cxn modelId="{266DD509-F08E-44EA-8105-1E784E9BEE88}" type="presParOf" srcId="{8E8024D7-6FE2-4920-8D4D-B45AF2CE4492}" destId="{85D995BA-677A-4FE8-82D8-31B11CDC41BD}" srcOrd="1" destOrd="0" presId="urn:microsoft.com/office/officeart/2005/8/layout/orgChart1"/>
    <dgm:cxn modelId="{D279E42C-85BD-4DD4-A8F1-F7A25A1C5D48}" type="presParOf" srcId="{8E8024D7-6FE2-4920-8D4D-B45AF2CE4492}" destId="{26FDB585-07F9-4C8F-AF84-9A92D0106559}" srcOrd="2" destOrd="0" presId="urn:microsoft.com/office/officeart/2005/8/layout/orgChart1"/>
    <dgm:cxn modelId="{7E976B33-D6B9-48C1-9011-A2B4F557BFCA}" type="presParOf" srcId="{90ACB8AC-2041-4342-BC2B-4101AD226FB2}" destId="{4886861B-33CB-4B65-A237-4BD506ECE0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AC1E71-8A9C-4761-90E2-0E4C7490C3E8}" type="doc">
      <dgm:prSet loTypeId="urn:microsoft.com/office/officeart/2005/8/layout/target3" loCatId="list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F0A8EEE-A509-4D3E-9AA8-652E3587EB3B}">
      <dgm:prSet phldrT="[Текст]"/>
      <dgm:spPr/>
      <dgm:t>
        <a:bodyPr/>
        <a:lstStyle/>
        <a:p>
          <a:pPr algn="l"/>
          <a:r>
            <a:rPr lang="ru-RU" dirty="0" smtClean="0"/>
            <a:t>Обогащение словарного запаса</a:t>
          </a:r>
          <a:endParaRPr lang="ru-RU" dirty="0"/>
        </a:p>
      </dgm:t>
    </dgm:pt>
    <dgm:pt modelId="{433A03C4-DB77-4694-8509-E87C8D2953CB}" type="parTrans" cxnId="{47A28EEE-C605-44F0-8856-B3BAB9496F9F}">
      <dgm:prSet/>
      <dgm:spPr/>
      <dgm:t>
        <a:bodyPr/>
        <a:lstStyle/>
        <a:p>
          <a:endParaRPr lang="ru-RU"/>
        </a:p>
      </dgm:t>
    </dgm:pt>
    <dgm:pt modelId="{5FB83761-6DF5-4FD7-A464-5F7EAF68444A}" type="sibTrans" cxnId="{47A28EEE-C605-44F0-8856-B3BAB9496F9F}">
      <dgm:prSet/>
      <dgm:spPr/>
      <dgm:t>
        <a:bodyPr/>
        <a:lstStyle/>
        <a:p>
          <a:endParaRPr lang="ru-RU"/>
        </a:p>
      </dgm:t>
    </dgm:pt>
    <dgm:pt modelId="{7A01A288-FD57-49DC-AEA9-E43BE04FD5CD}">
      <dgm:prSet phldrT="[Текст]"/>
      <dgm:spPr/>
      <dgm:t>
        <a:bodyPr/>
        <a:lstStyle/>
        <a:p>
          <a:pPr algn="l"/>
          <a:r>
            <a:rPr lang="ru-RU" dirty="0" smtClean="0"/>
            <a:t>Обучение составлению рассказов</a:t>
          </a:r>
          <a:endParaRPr lang="ru-RU" dirty="0"/>
        </a:p>
      </dgm:t>
    </dgm:pt>
    <dgm:pt modelId="{8B3F400C-F03B-42D6-AABE-C832EB9AB4B0}" type="parTrans" cxnId="{3506BEBA-666F-4E37-BAC1-E1B6E77B796B}">
      <dgm:prSet/>
      <dgm:spPr/>
      <dgm:t>
        <a:bodyPr/>
        <a:lstStyle/>
        <a:p>
          <a:endParaRPr lang="ru-RU"/>
        </a:p>
      </dgm:t>
    </dgm:pt>
    <dgm:pt modelId="{84ACCABA-F341-44DE-8374-DB580ED0896E}" type="sibTrans" cxnId="{3506BEBA-666F-4E37-BAC1-E1B6E77B796B}">
      <dgm:prSet/>
      <dgm:spPr/>
      <dgm:t>
        <a:bodyPr/>
        <a:lstStyle/>
        <a:p>
          <a:endParaRPr lang="ru-RU"/>
        </a:p>
      </dgm:t>
    </dgm:pt>
    <dgm:pt modelId="{A43FB063-BDB3-4455-94E0-611888D701D4}">
      <dgm:prSet phldrT="[Текст]"/>
      <dgm:spPr/>
      <dgm:t>
        <a:bodyPr/>
        <a:lstStyle/>
        <a:p>
          <a:r>
            <a:rPr lang="ru-RU" dirty="0" smtClean="0"/>
            <a:t>Пересказ художественной литературы</a:t>
          </a:r>
          <a:endParaRPr lang="ru-RU" dirty="0"/>
        </a:p>
      </dgm:t>
    </dgm:pt>
    <dgm:pt modelId="{15522AFA-4ED9-48FA-9E6F-CBF972EAB9C1}" type="parTrans" cxnId="{F5BED60F-323F-4CF2-8A8D-996E258E5A76}">
      <dgm:prSet/>
      <dgm:spPr/>
      <dgm:t>
        <a:bodyPr/>
        <a:lstStyle/>
        <a:p>
          <a:endParaRPr lang="ru-RU"/>
        </a:p>
      </dgm:t>
    </dgm:pt>
    <dgm:pt modelId="{AD56E099-4D52-4878-84F6-E680A84AF56D}" type="sibTrans" cxnId="{F5BED60F-323F-4CF2-8A8D-996E258E5A76}">
      <dgm:prSet/>
      <dgm:spPr/>
      <dgm:t>
        <a:bodyPr/>
        <a:lstStyle/>
        <a:p>
          <a:endParaRPr lang="ru-RU"/>
        </a:p>
      </dgm:t>
    </dgm:pt>
    <dgm:pt modelId="{40BAD84A-0CD3-423A-BBF5-48C874E20905}">
      <dgm:prSet phldrT="[Текст]"/>
      <dgm:spPr/>
      <dgm:t>
        <a:bodyPr/>
        <a:lstStyle/>
        <a:p>
          <a:pPr algn="l"/>
          <a:r>
            <a:rPr lang="ru-RU" dirty="0" smtClean="0"/>
            <a:t>Отгадывание и загадывание загадок</a:t>
          </a:r>
          <a:endParaRPr lang="ru-RU" dirty="0"/>
        </a:p>
      </dgm:t>
    </dgm:pt>
    <dgm:pt modelId="{3C2D8888-677B-4727-AAF5-D8F1ACC448D5}" type="parTrans" cxnId="{52D1BCBD-56D6-4C71-B9DC-0EE923D39F76}">
      <dgm:prSet/>
      <dgm:spPr/>
      <dgm:t>
        <a:bodyPr/>
        <a:lstStyle/>
        <a:p>
          <a:endParaRPr lang="ru-RU"/>
        </a:p>
      </dgm:t>
    </dgm:pt>
    <dgm:pt modelId="{1521F7CD-C03E-4A6E-B53B-175BBFA66FD4}" type="sibTrans" cxnId="{52D1BCBD-56D6-4C71-B9DC-0EE923D39F76}">
      <dgm:prSet/>
      <dgm:spPr/>
      <dgm:t>
        <a:bodyPr/>
        <a:lstStyle/>
        <a:p>
          <a:endParaRPr lang="ru-RU"/>
        </a:p>
      </dgm:t>
    </dgm:pt>
    <dgm:pt modelId="{B1BC6B7D-D402-4750-974A-71FECB2F894D}" type="pres">
      <dgm:prSet presAssocID="{13AC1E71-8A9C-4761-90E2-0E4C7490C3E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8068F-D532-4837-ACA6-22196432E490}" type="pres">
      <dgm:prSet presAssocID="{1F0A8EEE-A509-4D3E-9AA8-652E3587EB3B}" presName="circle1" presStyleLbl="node1" presStyleIdx="0" presStyleCnt="4"/>
      <dgm:spPr/>
    </dgm:pt>
    <dgm:pt modelId="{AA9FEC68-F520-461B-A222-8DB66522CE02}" type="pres">
      <dgm:prSet presAssocID="{1F0A8EEE-A509-4D3E-9AA8-652E3587EB3B}" presName="space" presStyleCnt="0"/>
      <dgm:spPr/>
    </dgm:pt>
    <dgm:pt modelId="{818AA842-B0B6-4639-B8E5-2E907275D83C}" type="pres">
      <dgm:prSet presAssocID="{1F0A8EEE-A509-4D3E-9AA8-652E3587EB3B}" presName="rect1" presStyleLbl="alignAcc1" presStyleIdx="0" presStyleCnt="4"/>
      <dgm:spPr/>
      <dgm:t>
        <a:bodyPr/>
        <a:lstStyle/>
        <a:p>
          <a:endParaRPr lang="ru-RU"/>
        </a:p>
      </dgm:t>
    </dgm:pt>
    <dgm:pt modelId="{1AB27513-9851-44FE-8BD6-7C222C7BA0EB}" type="pres">
      <dgm:prSet presAssocID="{7A01A288-FD57-49DC-AEA9-E43BE04FD5CD}" presName="vertSpace2" presStyleLbl="node1" presStyleIdx="0" presStyleCnt="4"/>
      <dgm:spPr/>
    </dgm:pt>
    <dgm:pt modelId="{D2394170-2B9E-473B-A073-199E40C78004}" type="pres">
      <dgm:prSet presAssocID="{7A01A288-FD57-49DC-AEA9-E43BE04FD5CD}" presName="circle2" presStyleLbl="node1" presStyleIdx="1" presStyleCnt="4"/>
      <dgm:spPr/>
    </dgm:pt>
    <dgm:pt modelId="{175F4413-7D1A-4AAD-9EFB-095952E4B033}" type="pres">
      <dgm:prSet presAssocID="{7A01A288-FD57-49DC-AEA9-E43BE04FD5CD}" presName="rect2" presStyleLbl="alignAcc1" presStyleIdx="1" presStyleCnt="4"/>
      <dgm:spPr/>
      <dgm:t>
        <a:bodyPr/>
        <a:lstStyle/>
        <a:p>
          <a:endParaRPr lang="ru-RU"/>
        </a:p>
      </dgm:t>
    </dgm:pt>
    <dgm:pt modelId="{6F4212A8-ADFD-47EE-9A6F-4C03AC1D804A}" type="pres">
      <dgm:prSet presAssocID="{A43FB063-BDB3-4455-94E0-611888D701D4}" presName="vertSpace3" presStyleLbl="node1" presStyleIdx="1" presStyleCnt="4"/>
      <dgm:spPr/>
    </dgm:pt>
    <dgm:pt modelId="{09801D35-4175-4B8A-BFFC-E55C476417A1}" type="pres">
      <dgm:prSet presAssocID="{A43FB063-BDB3-4455-94E0-611888D701D4}" presName="circle3" presStyleLbl="node1" presStyleIdx="2" presStyleCnt="4"/>
      <dgm:spPr/>
    </dgm:pt>
    <dgm:pt modelId="{55058D2B-D335-494D-A1DB-FB723DADD4DA}" type="pres">
      <dgm:prSet presAssocID="{A43FB063-BDB3-4455-94E0-611888D701D4}" presName="rect3" presStyleLbl="alignAcc1" presStyleIdx="2" presStyleCnt="4"/>
      <dgm:spPr/>
      <dgm:t>
        <a:bodyPr/>
        <a:lstStyle/>
        <a:p>
          <a:endParaRPr lang="ru-RU"/>
        </a:p>
      </dgm:t>
    </dgm:pt>
    <dgm:pt modelId="{C980AE9B-A391-402A-AD61-D3F48E031FFB}" type="pres">
      <dgm:prSet presAssocID="{40BAD84A-0CD3-423A-BBF5-48C874E20905}" presName="vertSpace4" presStyleLbl="node1" presStyleIdx="2" presStyleCnt="4"/>
      <dgm:spPr/>
    </dgm:pt>
    <dgm:pt modelId="{F8AE1E17-CC3D-40DC-AB5B-C5806E4255EA}" type="pres">
      <dgm:prSet presAssocID="{40BAD84A-0CD3-423A-BBF5-48C874E20905}" presName="circle4" presStyleLbl="node1" presStyleIdx="3" presStyleCnt="4"/>
      <dgm:spPr/>
    </dgm:pt>
    <dgm:pt modelId="{079D0E32-F787-46C3-979E-C5B428E61671}" type="pres">
      <dgm:prSet presAssocID="{40BAD84A-0CD3-423A-BBF5-48C874E20905}" presName="rect4" presStyleLbl="alignAcc1" presStyleIdx="3" presStyleCnt="4"/>
      <dgm:spPr/>
      <dgm:t>
        <a:bodyPr/>
        <a:lstStyle/>
        <a:p>
          <a:endParaRPr lang="ru-RU"/>
        </a:p>
      </dgm:t>
    </dgm:pt>
    <dgm:pt modelId="{31B92937-2226-44B2-9A0E-4203C360583F}" type="pres">
      <dgm:prSet presAssocID="{1F0A8EEE-A509-4D3E-9AA8-652E3587EB3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329E0-2219-4852-9842-FB60F74D5539}" type="pres">
      <dgm:prSet presAssocID="{7A01A288-FD57-49DC-AEA9-E43BE04FD5C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5AC9F-B813-4178-B6F3-CD0AE0BC31AB}" type="pres">
      <dgm:prSet presAssocID="{A43FB063-BDB3-4455-94E0-611888D701D4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39DC5-06E6-4600-9941-22ED4D6A5971}" type="pres">
      <dgm:prSet presAssocID="{40BAD84A-0CD3-423A-BBF5-48C874E2090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F52F1C-639E-486B-92C0-2EC20713380C}" type="presOf" srcId="{7A01A288-FD57-49DC-AEA9-E43BE04FD5CD}" destId="{76E329E0-2219-4852-9842-FB60F74D5539}" srcOrd="1" destOrd="0" presId="urn:microsoft.com/office/officeart/2005/8/layout/target3"/>
    <dgm:cxn modelId="{362C5F10-ECE3-4A6D-BE5A-B58100C7E6E1}" type="presOf" srcId="{A43FB063-BDB3-4455-94E0-611888D701D4}" destId="{55058D2B-D335-494D-A1DB-FB723DADD4DA}" srcOrd="0" destOrd="0" presId="urn:microsoft.com/office/officeart/2005/8/layout/target3"/>
    <dgm:cxn modelId="{0BA6EB44-2A70-47B2-A075-5CEF67C865C1}" type="presOf" srcId="{40BAD84A-0CD3-423A-BBF5-48C874E20905}" destId="{079D0E32-F787-46C3-979E-C5B428E61671}" srcOrd="0" destOrd="0" presId="urn:microsoft.com/office/officeart/2005/8/layout/target3"/>
    <dgm:cxn modelId="{3506BEBA-666F-4E37-BAC1-E1B6E77B796B}" srcId="{13AC1E71-8A9C-4761-90E2-0E4C7490C3E8}" destId="{7A01A288-FD57-49DC-AEA9-E43BE04FD5CD}" srcOrd="1" destOrd="0" parTransId="{8B3F400C-F03B-42D6-AABE-C832EB9AB4B0}" sibTransId="{84ACCABA-F341-44DE-8374-DB580ED0896E}"/>
    <dgm:cxn modelId="{F74D1DBC-E012-43B3-86FA-B765D01073E2}" type="presOf" srcId="{40BAD84A-0CD3-423A-BBF5-48C874E20905}" destId="{31D39DC5-06E6-4600-9941-22ED4D6A5971}" srcOrd="1" destOrd="0" presId="urn:microsoft.com/office/officeart/2005/8/layout/target3"/>
    <dgm:cxn modelId="{A15509A3-126F-4F72-832F-1F56C03742B1}" type="presOf" srcId="{13AC1E71-8A9C-4761-90E2-0E4C7490C3E8}" destId="{B1BC6B7D-D402-4750-974A-71FECB2F894D}" srcOrd="0" destOrd="0" presId="urn:microsoft.com/office/officeart/2005/8/layout/target3"/>
    <dgm:cxn modelId="{F5BED60F-323F-4CF2-8A8D-996E258E5A76}" srcId="{13AC1E71-8A9C-4761-90E2-0E4C7490C3E8}" destId="{A43FB063-BDB3-4455-94E0-611888D701D4}" srcOrd="2" destOrd="0" parTransId="{15522AFA-4ED9-48FA-9E6F-CBF972EAB9C1}" sibTransId="{AD56E099-4D52-4878-84F6-E680A84AF56D}"/>
    <dgm:cxn modelId="{5D6CA139-0BD6-43A0-BBCE-CE9C22C97FC3}" type="presOf" srcId="{1F0A8EEE-A509-4D3E-9AA8-652E3587EB3B}" destId="{31B92937-2226-44B2-9A0E-4203C360583F}" srcOrd="1" destOrd="0" presId="urn:microsoft.com/office/officeart/2005/8/layout/target3"/>
    <dgm:cxn modelId="{00FFD87E-2024-40A8-AB05-7DD6D72D5DA1}" type="presOf" srcId="{7A01A288-FD57-49DC-AEA9-E43BE04FD5CD}" destId="{175F4413-7D1A-4AAD-9EFB-095952E4B033}" srcOrd="0" destOrd="0" presId="urn:microsoft.com/office/officeart/2005/8/layout/target3"/>
    <dgm:cxn modelId="{47A28EEE-C605-44F0-8856-B3BAB9496F9F}" srcId="{13AC1E71-8A9C-4761-90E2-0E4C7490C3E8}" destId="{1F0A8EEE-A509-4D3E-9AA8-652E3587EB3B}" srcOrd="0" destOrd="0" parTransId="{433A03C4-DB77-4694-8509-E87C8D2953CB}" sibTransId="{5FB83761-6DF5-4FD7-A464-5F7EAF68444A}"/>
    <dgm:cxn modelId="{52D1BCBD-56D6-4C71-B9DC-0EE923D39F76}" srcId="{13AC1E71-8A9C-4761-90E2-0E4C7490C3E8}" destId="{40BAD84A-0CD3-423A-BBF5-48C874E20905}" srcOrd="3" destOrd="0" parTransId="{3C2D8888-677B-4727-AAF5-D8F1ACC448D5}" sibTransId="{1521F7CD-C03E-4A6E-B53B-175BBFA66FD4}"/>
    <dgm:cxn modelId="{3BBE6FBA-2E8B-487E-BC25-904A8EB873E4}" type="presOf" srcId="{A43FB063-BDB3-4455-94E0-611888D701D4}" destId="{DD95AC9F-B813-4178-B6F3-CD0AE0BC31AB}" srcOrd="1" destOrd="0" presId="urn:microsoft.com/office/officeart/2005/8/layout/target3"/>
    <dgm:cxn modelId="{7A5B8B1D-2327-4769-82C5-58C2F78460BD}" type="presOf" srcId="{1F0A8EEE-A509-4D3E-9AA8-652E3587EB3B}" destId="{818AA842-B0B6-4639-B8E5-2E907275D83C}" srcOrd="0" destOrd="0" presId="urn:microsoft.com/office/officeart/2005/8/layout/target3"/>
    <dgm:cxn modelId="{7E9DE95B-EF04-4471-8EF4-7E1A76EBB6D7}" type="presParOf" srcId="{B1BC6B7D-D402-4750-974A-71FECB2F894D}" destId="{3D48068F-D532-4837-ACA6-22196432E490}" srcOrd="0" destOrd="0" presId="urn:microsoft.com/office/officeart/2005/8/layout/target3"/>
    <dgm:cxn modelId="{8F5BD807-A090-4CD4-862D-916915C3F8B5}" type="presParOf" srcId="{B1BC6B7D-D402-4750-974A-71FECB2F894D}" destId="{AA9FEC68-F520-461B-A222-8DB66522CE02}" srcOrd="1" destOrd="0" presId="urn:microsoft.com/office/officeart/2005/8/layout/target3"/>
    <dgm:cxn modelId="{7C5357F9-02F9-496B-95DD-4165E9D1593F}" type="presParOf" srcId="{B1BC6B7D-D402-4750-974A-71FECB2F894D}" destId="{818AA842-B0B6-4639-B8E5-2E907275D83C}" srcOrd="2" destOrd="0" presId="urn:microsoft.com/office/officeart/2005/8/layout/target3"/>
    <dgm:cxn modelId="{0198FEB8-7852-40E4-94DA-EC32F1A5C118}" type="presParOf" srcId="{B1BC6B7D-D402-4750-974A-71FECB2F894D}" destId="{1AB27513-9851-44FE-8BD6-7C222C7BA0EB}" srcOrd="3" destOrd="0" presId="urn:microsoft.com/office/officeart/2005/8/layout/target3"/>
    <dgm:cxn modelId="{8B2D3114-674D-45E5-917F-4BF6C73807D5}" type="presParOf" srcId="{B1BC6B7D-D402-4750-974A-71FECB2F894D}" destId="{D2394170-2B9E-473B-A073-199E40C78004}" srcOrd="4" destOrd="0" presId="urn:microsoft.com/office/officeart/2005/8/layout/target3"/>
    <dgm:cxn modelId="{BEFA2279-AE25-45FD-AA00-A875D3728358}" type="presParOf" srcId="{B1BC6B7D-D402-4750-974A-71FECB2F894D}" destId="{175F4413-7D1A-4AAD-9EFB-095952E4B033}" srcOrd="5" destOrd="0" presId="urn:microsoft.com/office/officeart/2005/8/layout/target3"/>
    <dgm:cxn modelId="{29C8A743-1E42-4D28-AB2D-830C29091B3B}" type="presParOf" srcId="{B1BC6B7D-D402-4750-974A-71FECB2F894D}" destId="{6F4212A8-ADFD-47EE-9A6F-4C03AC1D804A}" srcOrd="6" destOrd="0" presId="urn:microsoft.com/office/officeart/2005/8/layout/target3"/>
    <dgm:cxn modelId="{E28F3B09-EDE9-4E1F-9AA5-9C4514472CF4}" type="presParOf" srcId="{B1BC6B7D-D402-4750-974A-71FECB2F894D}" destId="{09801D35-4175-4B8A-BFFC-E55C476417A1}" srcOrd="7" destOrd="0" presId="urn:microsoft.com/office/officeart/2005/8/layout/target3"/>
    <dgm:cxn modelId="{EDF80350-372A-48CD-A564-1E181CF199D8}" type="presParOf" srcId="{B1BC6B7D-D402-4750-974A-71FECB2F894D}" destId="{55058D2B-D335-494D-A1DB-FB723DADD4DA}" srcOrd="8" destOrd="0" presId="urn:microsoft.com/office/officeart/2005/8/layout/target3"/>
    <dgm:cxn modelId="{AB7545B7-024A-476C-8404-F2EA86885AAC}" type="presParOf" srcId="{B1BC6B7D-D402-4750-974A-71FECB2F894D}" destId="{C980AE9B-A391-402A-AD61-D3F48E031FFB}" srcOrd="9" destOrd="0" presId="urn:microsoft.com/office/officeart/2005/8/layout/target3"/>
    <dgm:cxn modelId="{A8FF8475-8E68-4336-89E4-B8EE756006BC}" type="presParOf" srcId="{B1BC6B7D-D402-4750-974A-71FECB2F894D}" destId="{F8AE1E17-CC3D-40DC-AB5B-C5806E4255EA}" srcOrd="10" destOrd="0" presId="urn:microsoft.com/office/officeart/2005/8/layout/target3"/>
    <dgm:cxn modelId="{A6195FFD-7A8A-4F68-ABE4-D120804D84F5}" type="presParOf" srcId="{B1BC6B7D-D402-4750-974A-71FECB2F894D}" destId="{079D0E32-F787-46C3-979E-C5B428E61671}" srcOrd="11" destOrd="0" presId="urn:microsoft.com/office/officeart/2005/8/layout/target3"/>
    <dgm:cxn modelId="{4628F67B-6571-405B-B80C-F431B06681F3}" type="presParOf" srcId="{B1BC6B7D-D402-4750-974A-71FECB2F894D}" destId="{31B92937-2226-44B2-9A0E-4203C360583F}" srcOrd="12" destOrd="0" presId="urn:microsoft.com/office/officeart/2005/8/layout/target3"/>
    <dgm:cxn modelId="{56390AD1-8E65-4024-9556-6CFCDBF78A7A}" type="presParOf" srcId="{B1BC6B7D-D402-4750-974A-71FECB2F894D}" destId="{76E329E0-2219-4852-9842-FB60F74D5539}" srcOrd="13" destOrd="0" presId="urn:microsoft.com/office/officeart/2005/8/layout/target3"/>
    <dgm:cxn modelId="{42257B16-FE4C-4213-93DF-3DC7CAAE8B2C}" type="presParOf" srcId="{B1BC6B7D-D402-4750-974A-71FECB2F894D}" destId="{DD95AC9F-B813-4178-B6F3-CD0AE0BC31AB}" srcOrd="14" destOrd="0" presId="urn:microsoft.com/office/officeart/2005/8/layout/target3"/>
    <dgm:cxn modelId="{1E04ECF1-87AA-443D-A297-EEA544040AFE}" type="presParOf" srcId="{B1BC6B7D-D402-4750-974A-71FECB2F894D}" destId="{31D39DC5-06E6-4600-9941-22ED4D6A5971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8068F-D532-4837-ACA6-22196432E490}">
      <dsp:nvSpPr>
        <dsp:cNvPr id="0" name=""/>
        <dsp:cNvSpPr/>
      </dsp:nvSpPr>
      <dsp:spPr>
        <a:xfrm>
          <a:off x="0" y="0"/>
          <a:ext cx="4064000" cy="406400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AA842-B0B6-4639-B8E5-2E907275D83C}">
      <dsp:nvSpPr>
        <dsp:cNvPr id="0" name=""/>
        <dsp:cNvSpPr/>
      </dsp:nvSpPr>
      <dsp:spPr>
        <a:xfrm>
          <a:off x="2032000" y="0"/>
          <a:ext cx="6254808" cy="40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Обогащение словарного запаса</a:t>
          </a:r>
          <a:endParaRPr lang="ru-RU" sz="2600" kern="1200" dirty="0"/>
        </a:p>
      </dsp:txBody>
      <dsp:txXfrm>
        <a:off x="2032000" y="0"/>
        <a:ext cx="6254808" cy="863599"/>
      </dsp:txXfrm>
    </dsp:sp>
    <dsp:sp modelId="{D2394170-2B9E-473B-A073-199E40C78004}">
      <dsp:nvSpPr>
        <dsp:cNvPr id="0" name=""/>
        <dsp:cNvSpPr/>
      </dsp:nvSpPr>
      <dsp:spPr>
        <a:xfrm>
          <a:off x="533399" y="863599"/>
          <a:ext cx="2997200" cy="299720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351932"/>
            <a:satOff val="10511"/>
            <a:lumOff val="-86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F4413-7D1A-4AAD-9EFB-095952E4B033}">
      <dsp:nvSpPr>
        <dsp:cNvPr id="0" name=""/>
        <dsp:cNvSpPr/>
      </dsp:nvSpPr>
      <dsp:spPr>
        <a:xfrm>
          <a:off x="2032000" y="863599"/>
          <a:ext cx="6254808" cy="299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351932"/>
              <a:satOff val="10511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Обучение составлению рассказов</a:t>
          </a:r>
          <a:endParaRPr lang="ru-RU" sz="2600" kern="1200" dirty="0"/>
        </a:p>
      </dsp:txBody>
      <dsp:txXfrm>
        <a:off x="2032000" y="863599"/>
        <a:ext cx="6254808" cy="863600"/>
      </dsp:txXfrm>
    </dsp:sp>
    <dsp:sp modelId="{09801D35-4175-4B8A-BFFC-E55C476417A1}">
      <dsp:nvSpPr>
        <dsp:cNvPr id="0" name=""/>
        <dsp:cNvSpPr/>
      </dsp:nvSpPr>
      <dsp:spPr>
        <a:xfrm>
          <a:off x="1066800" y="1727200"/>
          <a:ext cx="1930400" cy="193040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2703864"/>
            <a:satOff val="21022"/>
            <a:lumOff val="-173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058D2B-D335-494D-A1DB-FB723DADD4DA}">
      <dsp:nvSpPr>
        <dsp:cNvPr id="0" name=""/>
        <dsp:cNvSpPr/>
      </dsp:nvSpPr>
      <dsp:spPr>
        <a:xfrm>
          <a:off x="2032000" y="1727200"/>
          <a:ext cx="6254808" cy="193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703864"/>
              <a:satOff val="21022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Пересказ художественной литературы</a:t>
          </a:r>
          <a:endParaRPr lang="ru-RU" sz="2600" kern="1200" dirty="0"/>
        </a:p>
      </dsp:txBody>
      <dsp:txXfrm>
        <a:off x="2032000" y="1727200"/>
        <a:ext cx="6254808" cy="863600"/>
      </dsp:txXfrm>
    </dsp:sp>
    <dsp:sp modelId="{F8AE1E17-CC3D-40DC-AB5B-C5806E4255EA}">
      <dsp:nvSpPr>
        <dsp:cNvPr id="0" name=""/>
        <dsp:cNvSpPr/>
      </dsp:nvSpPr>
      <dsp:spPr>
        <a:xfrm>
          <a:off x="1600200" y="2590800"/>
          <a:ext cx="863600" cy="86360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055795"/>
            <a:satOff val="31533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9D0E32-F787-46C3-979E-C5B428E61671}">
      <dsp:nvSpPr>
        <dsp:cNvPr id="0" name=""/>
        <dsp:cNvSpPr/>
      </dsp:nvSpPr>
      <dsp:spPr>
        <a:xfrm>
          <a:off x="2032000" y="2590800"/>
          <a:ext cx="6254808" cy="86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055795"/>
              <a:satOff val="31533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Отгадывание и загадывание загадок</a:t>
          </a:r>
          <a:endParaRPr lang="ru-RU" sz="2600" kern="1200" dirty="0"/>
        </a:p>
      </dsp:txBody>
      <dsp:txXfrm>
        <a:off x="2032000" y="2590800"/>
        <a:ext cx="6254808" cy="863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B992BC-28B0-496E-BA4F-DFA8B8D55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67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800" smtClean="0"/>
              <a:t>1.В дошкольном учреждении должны быть созданы условия для развития речи детей в общении со взрослыми и сверстниками: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побуждают детей обращаться к взрослым с вопросами, суждениями, высказываниями;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побуждают детей к речевому общению между собой.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2.</a:t>
            </a:r>
            <a:r>
              <a:rPr lang="ru-RU" sz="800" smtClean="0"/>
              <a:t> Сотрудники задают детям образцы правильной литературной речи: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речь сотрудников четкая, ясная, красочная, полная, грамматически правильная;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в речь включаются разнообразные образцы речевого этикета.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3.</a:t>
            </a:r>
            <a:r>
              <a:rPr lang="ru-RU" sz="800" smtClean="0"/>
              <a:t> Сотрудники обеспечивают развитие звуковой культуры речи со стороны детей в соответствии с их возрастными особенностями: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следят за правильным произношением, в случае необходимости поправляют и упражняют детей (организуют звукоподражательные игры, проводят занятия по звуковому анализу слова, используют чистоговорки, скороговорки, загадки, стихотворения);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наблюдают за темпом и громкостью речи детей, в случае необходимости деликатно поправляют их.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4.</a:t>
            </a:r>
            <a:r>
              <a:rPr lang="ru-RU" sz="800" smtClean="0"/>
              <a:t> Сотрудники обеспечивают детям условия для обогащения их словаря с учетом возрастных особенностей: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сотрудники обеспечивают детям условия для включения детьми называемых предметов и явлений в игру и предметную деятельность;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помогают ребенку овладеть названием предметов и явлений, их свойств, рассказывать о них;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обеспечивают развитие образной стороны речи (переносный смысл слов);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знакомят детей с синонимами, антонимами, омонимами.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5.</a:t>
            </a:r>
            <a:r>
              <a:rPr lang="ru-RU" sz="800" smtClean="0"/>
              <a:t> Сотрудники создают условия для овладения детьми грамматическим строем речи: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учат правильно связывать слова в падеже, числе, во времени, роде, пользоваться суффиксами;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учат формулировать вопросы и отвечать на них, строить предложения.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6.</a:t>
            </a:r>
            <a:r>
              <a:rPr lang="ru-RU" sz="800" smtClean="0"/>
              <a:t> Сотрудники развивают у детей связную речь с учетом их возрастных особенностей: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поощряют детей к рассказыванию, развернутому изложению определенного содержания;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организуют диалоги между детьми и со взрослыми.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7.</a:t>
            </a:r>
            <a:r>
              <a:rPr lang="ru-RU" sz="800" smtClean="0"/>
              <a:t> Уделяют специальное внимание развитию у детей понимания речи, упражняя детей в выполнении словесной инструкции.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8.</a:t>
            </a:r>
            <a:r>
              <a:rPr lang="ru-RU" sz="800" smtClean="0"/>
              <a:t> Сотрудники создают условия для развития планирующей и регулирующей функции речи детей в соответствии с их возрастными особенностями: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стимулируют детей комментировать свою речь;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-  упражняют в умении планировать свою деятельность.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9.</a:t>
            </a:r>
            <a:r>
              <a:rPr lang="ru-RU" sz="800" smtClean="0"/>
              <a:t> Приобщают детей к культуре чтения художественной литературы.</a:t>
            </a:r>
            <a:endParaRPr lang="ru-RU" sz="800" b="1" smtClean="0"/>
          </a:p>
          <a:p>
            <a:pPr>
              <a:lnSpc>
                <a:spcPct val="80000"/>
              </a:lnSpc>
            </a:pPr>
            <a:r>
              <a:rPr lang="ru-RU" sz="800" b="1" smtClean="0"/>
              <a:t>10.</a:t>
            </a:r>
            <a:r>
              <a:rPr lang="ru-RU" sz="800" smtClean="0"/>
              <a:t> Сотрудники поощряют детское словотворчество. </a:t>
            </a:r>
          </a:p>
          <a:p>
            <a:pPr>
              <a:lnSpc>
                <a:spcPct val="80000"/>
              </a:lnSpc>
            </a:pPr>
            <a:endParaRPr lang="ru-RU" sz="8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z="9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  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FC6E4-E5EC-4221-9C87-A2B2D1813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2FB0-F932-43E1-9E58-D0FECC4B0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1AC4-63A1-4516-AF7D-ADFFE5E70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6E12-ECF9-43CA-8117-BF80AF9A0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3FB29-3BC0-4A30-98BB-CD41A917E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D6A04-4BB2-4D43-9049-DC315860A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5F3E-25BB-46B7-B069-B1FD9DBC9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5359E-DDFD-4F99-84D6-655A2013E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FFF8-73D4-49BE-BD24-19D7FE3CE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5F19-6236-4D98-9CC3-D451B9AAC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0D5AE-A3BD-484F-A607-6CD47F8F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9F61-E11E-4B44-9921-814BC88AD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027" name="Picture 26" descr="0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A7DB761A-3483-48CC-8AB1-6546B7A08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2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5%D0%BF%D1%80%D0%B8%D1%87%D0%B0%D1%81%D1%82%D0%B8%D0%B5" TargetMode="External"/><Relationship Id="rId3" Type="http://schemas.openxmlformats.org/officeDocument/2006/relationships/hyperlink" Target="http://ru.wikipedia.org/wiki/%D0%98%D0%BC%D1%8F_%D1%81%D1%83%D1%89%D0%B5%D1%81%D1%82%D0%B2%D0%B8%D1%82%D0%B5%D0%BB%D1%8C%D0%BD%D0%BE%D0%B5" TargetMode="External"/><Relationship Id="rId7" Type="http://schemas.openxmlformats.org/officeDocument/2006/relationships/hyperlink" Target="http://ru.wikipedia.org/wiki/%D0%93%D0%BB%D0%B0%D0%B3%D0%BE%D0%BB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5" Type="http://schemas.openxmlformats.org/officeDocument/2006/relationships/hyperlink" Target="http://ru.wikipedia.org/wiki/%D0%98%D0%BC%D1%8F_%D0%BF%D1%80%D0%B8%D0%BB%D0%B0%D0%B3%D0%B0%D1%82%D0%B5%D0%BB%D1%8C%D0%BD%D0%BE%D0%B5" TargetMode="External"/><Relationship Id="rId4" Type="http://schemas.openxmlformats.org/officeDocument/2006/relationships/hyperlink" Target="http://ru.wikipedia.org/wiki/%D0%9C%D0%B5%D1%81%D1%82%D0%BE%D0%B8%D0%BC%D0%B5%D0%BD%D0%B8%D0%B5" TargetMode="External"/><Relationship Id="rId9" Type="http://schemas.openxmlformats.org/officeDocument/2006/relationships/hyperlink" Target="http://ru.wikipedia.org/wiki/%D0%A0%D0%B5%D0%B7%D1%8E%D0%BC%D0%B5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5%D0%B5%D0%BF%D1%80%D0%B8%D1%87%D0%B0%D1%81%D1%82%D0%B8%D0%B5" TargetMode="External"/><Relationship Id="rId3" Type="http://schemas.openxmlformats.org/officeDocument/2006/relationships/hyperlink" Target="http://ru.wikipedia.org/wiki/%D0%98%D0%BC%D1%8F_%D1%81%D1%83%D1%89%D0%B5%D1%81%D1%82%D0%B2%D0%B8%D1%82%D0%B5%D0%BB%D1%8C%D0%BD%D0%BE%D0%B5" TargetMode="External"/><Relationship Id="rId7" Type="http://schemas.openxmlformats.org/officeDocument/2006/relationships/hyperlink" Target="http://ru.wikipedia.org/wiki/%D0%93%D0%BB%D0%B0%D0%B3%D0%BE%D0%BB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5" Type="http://schemas.openxmlformats.org/officeDocument/2006/relationships/hyperlink" Target="http://ru.wikipedia.org/wiki/%D0%98%D0%BC%D1%8F_%D0%BF%D1%80%D0%B8%D0%BB%D0%B0%D0%B3%D0%B0%D1%82%D0%B5%D0%BB%D1%8C%D0%BD%D0%BE%D0%B5" TargetMode="External"/><Relationship Id="rId4" Type="http://schemas.openxmlformats.org/officeDocument/2006/relationships/hyperlink" Target="http://ru.wikipedia.org/wiki/%D0%9C%D0%B5%D1%81%D1%82%D0%BE%D0%B8%D0%BC%D0%B5%D0%BD%D0%B8%D0%B5" TargetMode="External"/><Relationship Id="rId9" Type="http://schemas.openxmlformats.org/officeDocument/2006/relationships/hyperlink" Target="http://ru.wikipedia.org/wiki/%D0%A0%D0%B5%D0%B7%D1%8E%D0%BC%D0%B5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77;&#1076;&#1089;&#1086;&#1074;&#1077;&#1090;&#1099;\&#1055;&#1077;&#1076;&#1089;&#1086;&#1074;&#1077;&#1090;%20&#1056;&#1045;&#1063;&#1068;\1_torzhestvenniy_zvuk_-_fanfari_get-tune_net.mp3" TargetMode="Externa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96975"/>
            <a:ext cx="7773988" cy="4248150"/>
          </a:xfrm>
        </p:spPr>
        <p:txBody>
          <a:bodyPr/>
          <a:lstStyle/>
          <a:p>
            <a:pPr algn="ctr"/>
            <a:r>
              <a:rPr lang="ru-RU" smtClean="0"/>
              <a:t>Педсовет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003300"/>
                </a:solidFill>
              </a:rPr>
              <a:t>«Особенности современных форм, методов работы в ДОУ по развитию речи дошкольников»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smtClean="0"/>
              <a:t>Методика развития связной речи </a:t>
            </a:r>
            <a:br>
              <a:rPr lang="ru-RU" sz="2800" smtClean="0"/>
            </a:br>
            <a:r>
              <a:rPr lang="ru-RU" sz="2800" smtClean="0"/>
              <a:t>В.К. Воробьевой (картографическая схема)</a:t>
            </a:r>
          </a:p>
        </p:txBody>
      </p:sp>
      <p:sp>
        <p:nvSpPr>
          <p:cNvPr id="96258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5019675"/>
          </a:xfrm>
        </p:spPr>
        <p:txBody>
          <a:bodyPr/>
          <a:lstStyle/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Используется слуховая, зрительная, ассоциативная память.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Из текста выбираются предметы, они становятся ориентирами рассказа. 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Составляется предметно-графическая схема или план. Стрелки обозначают действия.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Пересказ составляется с опорой на данный предметно-графический план.</a:t>
            </a:r>
          </a:p>
          <a:p>
            <a:pPr>
              <a:buFont typeface="Wingdings 2" pitchFamily="18" charset="2"/>
              <a:buChar char=""/>
            </a:pPr>
            <a:r>
              <a:rPr lang="ru-RU" sz="2400" smtClean="0">
                <a:solidFill>
                  <a:srgbClr val="003300"/>
                </a:solidFill>
              </a:rPr>
              <a:t>Для обогащения пересказа признаками, в план вводятся новые обозначения: существительное -     наречие - </a:t>
            </a:r>
          </a:p>
          <a:p>
            <a:pPr>
              <a:buFontTx/>
              <a:buNone/>
            </a:pPr>
            <a:endParaRPr lang="ru-RU" smtClean="0">
              <a:solidFill>
                <a:srgbClr val="003300"/>
              </a:solidFill>
            </a:endParaRPr>
          </a:p>
        </p:txBody>
      </p:sp>
      <p:sp>
        <p:nvSpPr>
          <p:cNvPr id="96259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8001000" y="5286375"/>
            <a:ext cx="500063" cy="428625"/>
          </a:xfrm>
          <a:prstGeom prst="ellipse">
            <a:avLst/>
          </a:prstGeom>
          <a:solidFill>
            <a:srgbClr val="003300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2143125" y="5643563"/>
            <a:ext cx="714375" cy="428625"/>
          </a:xfrm>
          <a:prstGeom prst="triangle">
            <a:avLst>
              <a:gd name="adj" fmla="val 50000"/>
            </a:avLst>
          </a:prstGeom>
          <a:solidFill>
            <a:srgbClr val="3333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Рассказ «Зима» </a:t>
            </a:r>
            <a:br>
              <a:rPr lang="ru-RU" sz="3200" smtClean="0"/>
            </a:br>
            <a:r>
              <a:rPr lang="ru-RU" sz="3200" smtClean="0"/>
              <a:t>(по методике В.К. Воробьевой)</a:t>
            </a:r>
          </a:p>
        </p:txBody>
      </p:sp>
      <p:sp>
        <p:nvSpPr>
          <p:cNvPr id="97282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728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28688" y="1900238"/>
            <a:ext cx="7429500" cy="4286250"/>
          </a:xfrm>
          <a:solidFill>
            <a:srgbClr val="92D050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Предметно-схематические модели Т.А.Ткаченко</a:t>
            </a:r>
          </a:p>
        </p:txBody>
      </p:sp>
      <p:sp>
        <p:nvSpPr>
          <p:cNvPr id="99330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929438" y="1143000"/>
            <a:ext cx="2214562" cy="28575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9332" name="Рисунок 3" descr="Схема № 2"/>
          <p:cNvPicPr>
            <a:picLocks noChangeAspect="1" noChangeArrowheads="1"/>
          </p:cNvPicPr>
          <p:nvPr/>
        </p:nvPicPr>
        <p:blipFill>
          <a:blip r:embed="rId3"/>
          <a:srcRect t="4404"/>
          <a:stretch>
            <a:fillRect/>
          </a:stretch>
        </p:blipFill>
        <p:spPr bwMode="auto">
          <a:xfrm>
            <a:off x="684213" y="1989138"/>
            <a:ext cx="7323137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3" name="Text Box 7"/>
          <p:cNvSpPr txBox="1">
            <a:spLocks noChangeArrowheads="1"/>
          </p:cNvSpPr>
          <p:nvPr/>
        </p:nvSpPr>
        <p:spPr bwMode="auto">
          <a:xfrm>
            <a:off x="2484438" y="1484313"/>
            <a:ext cx="415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Схема описания и сравнения посуды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Методика коллаж Т.В. Большева</a:t>
            </a:r>
          </a:p>
        </p:txBody>
      </p:sp>
      <p:sp>
        <p:nvSpPr>
          <p:cNvPr id="101378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7000875" y="1214438"/>
            <a:ext cx="2143125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1571625"/>
            <a:ext cx="642937" cy="3571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214938" y="1643063"/>
            <a:ext cx="642937" cy="357187"/>
          </a:xfrm>
          <a:prstGeom prst="flowChartProcess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1382" name="Picture 10" descr="Клипарт по мотивам сказки  &quot;Репка&quot;"/>
          <p:cNvPicPr>
            <a:picLocks noChangeAspect="1" noChangeArrowheads="1"/>
          </p:cNvPicPr>
          <p:nvPr/>
        </p:nvPicPr>
        <p:blipFill>
          <a:blip r:embed="rId2"/>
          <a:srcRect t="1378" r="3929" b="2786"/>
          <a:stretch>
            <a:fillRect/>
          </a:stretch>
        </p:blipFill>
        <p:spPr bwMode="auto">
          <a:xfrm>
            <a:off x="1547813" y="1557338"/>
            <a:ext cx="59769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5019675"/>
          </a:xfrm>
        </p:spPr>
        <p:txBody>
          <a:bodyPr/>
          <a:lstStyle/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r>
              <a:rPr lang="ru-RU" sz="2000" smtClean="0"/>
              <a:t>«Болтунишка»http://www.boltun-spb.ru/mnemo_all_name.html</a:t>
            </a:r>
          </a:p>
        </p:txBody>
      </p:sp>
      <p:sp>
        <p:nvSpPr>
          <p:cNvPr id="1024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Мнемотехника</a:t>
            </a:r>
          </a:p>
        </p:txBody>
      </p:sp>
      <p:sp>
        <p:nvSpPr>
          <p:cNvPr id="102403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15896" y="1644642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Блок-схема: процесс 5"/>
          <p:cNvSpPr/>
          <p:nvPr/>
        </p:nvSpPr>
        <p:spPr>
          <a:xfrm>
            <a:off x="6929438" y="1214438"/>
            <a:ext cx="2000250" cy="214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Практическая часть</a:t>
            </a:r>
          </a:p>
        </p:txBody>
      </p:sp>
      <p:sp>
        <p:nvSpPr>
          <p:cNvPr id="103426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438" y="1143000"/>
            <a:ext cx="1928812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428" name="Rectangle 7"/>
          <p:cNvSpPr>
            <a:spLocks noChangeArrowheads="1"/>
          </p:cNvSpPr>
          <p:nvPr/>
        </p:nvSpPr>
        <p:spPr bwMode="auto">
          <a:xfrm>
            <a:off x="250825" y="1322388"/>
            <a:ext cx="8713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3300"/>
                </a:solidFill>
              </a:rPr>
              <a:t>Задание: игровой тест на определение знаний, умений и навыков воспитателей</a:t>
            </a:r>
          </a:p>
        </p:txBody>
      </p:sp>
      <p:sp>
        <p:nvSpPr>
          <p:cNvPr id="103429" name="Rectangle 8"/>
          <p:cNvSpPr>
            <a:spLocks noChangeArrowheads="1"/>
          </p:cNvSpPr>
          <p:nvPr/>
        </p:nvSpPr>
        <p:spPr bwMode="auto">
          <a:xfrm>
            <a:off x="468313" y="2133600"/>
            <a:ext cx="82470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3300"/>
                </a:solidFill>
              </a:rPr>
              <a:t>Назовите формы речи. </a:t>
            </a:r>
          </a:p>
          <a:p>
            <a:r>
              <a:rPr lang="ru-RU" sz="2400">
                <a:solidFill>
                  <a:srgbClr val="003300"/>
                </a:solidFill>
              </a:rPr>
              <a:t>Какие умения развиваются в диалоге.</a:t>
            </a:r>
          </a:p>
          <a:p>
            <a:r>
              <a:rPr lang="ru-RU" sz="2400">
                <a:solidFill>
                  <a:srgbClr val="003300"/>
                </a:solidFill>
              </a:rPr>
              <a:t>Какие формы работы используют при обучении детей связной речи. </a:t>
            </a:r>
          </a:p>
          <a:p>
            <a:r>
              <a:rPr lang="ru-RU" sz="2400">
                <a:solidFill>
                  <a:srgbClr val="003300"/>
                </a:solidFill>
              </a:rPr>
              <a:t>Назовите структуру повествования. </a:t>
            </a:r>
          </a:p>
          <a:p>
            <a:r>
              <a:rPr lang="ru-RU" sz="2400">
                <a:solidFill>
                  <a:srgbClr val="003300"/>
                </a:solidFill>
              </a:rPr>
              <a:t>Разговор двоих или нескольких на тему связанную с какой-либо ситуацией.</a:t>
            </a:r>
          </a:p>
          <a:p>
            <a:r>
              <a:rPr lang="ru-RU" sz="2400">
                <a:solidFill>
                  <a:srgbClr val="003300"/>
                </a:solidFill>
              </a:rPr>
              <a:t>Речь одного собеседника, обращенная к слушателям.</a:t>
            </a:r>
          </a:p>
          <a:p>
            <a:r>
              <a:rPr lang="ru-RU" sz="2400">
                <a:solidFill>
                  <a:srgbClr val="003300"/>
                </a:solidFill>
              </a:rPr>
              <a:t>Рассказ сюжет, которого развертывается во времени. </a:t>
            </a:r>
          </a:p>
          <a:p>
            <a:r>
              <a:rPr lang="ru-RU" sz="2400">
                <a:solidFill>
                  <a:srgbClr val="003300"/>
                </a:solidFill>
              </a:rPr>
              <a:t>С какой возрастной группы начинается работа по обучению детей монологической речи? </a:t>
            </a:r>
          </a:p>
          <a:p>
            <a:r>
              <a:rPr lang="ru-RU" sz="2400">
                <a:solidFill>
                  <a:srgbClr val="003300"/>
                </a:solidFill>
              </a:rPr>
              <a:t>Ведущий прием для активизации речи и мышления.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Задание: Переведите пословицы на русский язык</a:t>
            </a:r>
            <a:endParaRPr lang="ru-RU" sz="3200" i="1" smtClean="0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250825" y="1555750"/>
            <a:ext cx="629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Сын леопарда - тоже леопард. (Африка)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2843213" y="1989138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Яблоко от яблони недалеко падает.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323850" y="2563813"/>
            <a:ext cx="786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Верблюда под мостом не спрячешь. (Афганистан)</a:t>
            </a: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4284663" y="2997200"/>
            <a:ext cx="4092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Шила в мешке не утаишь.</a:t>
            </a:r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250825" y="3643313"/>
            <a:ext cx="638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Бойся тихой реки, а не шумной. (Греция)</a:t>
            </a: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4067175" y="4149725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В тихом омуте черти водятся.</a:t>
            </a:r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395288" y="4579938"/>
            <a:ext cx="6657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Молчаливый рот - золотой рот (Германия)</a:t>
            </a:r>
          </a:p>
        </p:txBody>
      </p:sp>
      <p:sp>
        <p:nvSpPr>
          <p:cNvPr id="97292" name="Rectangle 12"/>
          <p:cNvSpPr>
            <a:spLocks noChangeArrowheads="1"/>
          </p:cNvSpPr>
          <p:nvPr/>
        </p:nvSpPr>
        <p:spPr bwMode="auto">
          <a:xfrm>
            <a:off x="2843213" y="5157788"/>
            <a:ext cx="605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Слова - серебро, а молчание – золото.</a:t>
            </a:r>
          </a:p>
        </p:txBody>
      </p:sp>
      <p:sp>
        <p:nvSpPr>
          <p:cNvPr id="97293" name="Rectangle 13"/>
          <p:cNvSpPr>
            <a:spLocks noChangeArrowheads="1"/>
          </p:cNvSpPr>
          <p:nvPr/>
        </p:nvSpPr>
        <p:spPr bwMode="auto">
          <a:xfrm>
            <a:off x="250825" y="5588000"/>
            <a:ext cx="7662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Тот не заблудится, кто спрашивает. (Финляндия)</a:t>
            </a:r>
          </a:p>
        </p:txBody>
      </p:sp>
      <p:sp>
        <p:nvSpPr>
          <p:cNvPr id="97294" name="Rectangle 14"/>
          <p:cNvSpPr>
            <a:spLocks noChangeArrowheads="1"/>
          </p:cNvSpPr>
          <p:nvPr/>
        </p:nvSpPr>
        <p:spPr bwMode="auto">
          <a:xfrm>
            <a:off x="4643438" y="6165850"/>
            <a:ext cx="383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Язык до Киева доведет.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  <p:bldP spid="97285" grpId="0"/>
      <p:bldP spid="97287" grpId="0"/>
      <p:bldP spid="97288" grpId="0"/>
      <p:bldP spid="97289" grpId="0"/>
      <p:bldP spid="97290" grpId="0"/>
      <p:bldP spid="97291" grpId="0"/>
      <p:bldP spid="97292" grpId="0"/>
      <p:bldP spid="97293" grpId="0"/>
      <p:bldP spid="972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Задание: объясни выражения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250825" y="1844675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Дело в шляпе</a:t>
            </a: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3276600" y="1844675"/>
            <a:ext cx="234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Все в порядке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250825" y="2492375"/>
            <a:ext cx="413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Плясать под чужую дудку</a:t>
            </a: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2700338" y="2997200"/>
            <a:ext cx="59039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Действовать не по собственной воле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323850" y="36449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Как на иголках</a:t>
            </a:r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2916238" y="3716338"/>
            <a:ext cx="49831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Состояние крайнего волнения,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беспокойства</a:t>
            </a:r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395288" y="4724400"/>
            <a:ext cx="207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Чесать язык</a:t>
            </a:r>
          </a:p>
        </p:txBody>
      </p:sp>
      <p:sp>
        <p:nvSpPr>
          <p:cNvPr id="100363" name="Rectangle 11"/>
          <p:cNvSpPr>
            <a:spLocks noChangeArrowheads="1"/>
          </p:cNvSpPr>
          <p:nvPr/>
        </p:nvSpPr>
        <p:spPr bwMode="auto">
          <a:xfrm>
            <a:off x="2987675" y="4724400"/>
            <a:ext cx="309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tx2"/>
                </a:solidFill>
              </a:rPr>
              <a:t>Болтать попусту</a:t>
            </a:r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68313" y="5445125"/>
            <a:ext cx="282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Морочить голову</a:t>
            </a:r>
          </a:p>
        </p:txBody>
      </p:sp>
      <p:sp>
        <p:nvSpPr>
          <p:cNvPr id="100366" name="Rectangle 14"/>
          <p:cNvSpPr>
            <a:spLocks noChangeArrowheads="1"/>
          </p:cNvSpPr>
          <p:nvPr/>
        </p:nvSpPr>
        <p:spPr bwMode="auto">
          <a:xfrm>
            <a:off x="3348038" y="5589588"/>
            <a:ext cx="4773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Отвлекать от основного дела </a:t>
            </a:r>
          </a:p>
          <a:p>
            <a:r>
              <a:rPr lang="ru-RU" sz="2400" b="1">
                <a:solidFill>
                  <a:schemeClr val="tx2"/>
                </a:solidFill>
              </a:rPr>
              <a:t>пустыми разговорами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/>
      <p:bldP spid="100357" grpId="0"/>
      <p:bldP spid="100358" grpId="0"/>
      <p:bldP spid="100359" grpId="0"/>
      <p:bldP spid="100360" grpId="0"/>
      <p:bldP spid="100361" grpId="0"/>
      <p:bldP spid="100362" grpId="0"/>
      <p:bldP spid="100362" grpId="1"/>
      <p:bldP spid="100363" grpId="0"/>
      <p:bldP spid="100363" grpId="1"/>
      <p:bldP spid="100365" grpId="0"/>
      <p:bldP spid="1003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0350"/>
            <a:ext cx="8291513" cy="1081088"/>
          </a:xfrm>
        </p:spPr>
        <p:txBody>
          <a:bodyPr/>
          <a:lstStyle/>
          <a:p>
            <a:pPr algn="ctr"/>
            <a:r>
              <a:rPr lang="ru-RU" sz="3200" smtClean="0"/>
              <a:t>Задание: назвать полностью пословицу (по 2 данным словам)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229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Семья – душа</a:t>
            </a: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2700338" y="1773238"/>
            <a:ext cx="61960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Вся семья вместе, так и душа на месте.</a:t>
            </a: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395288" y="2420938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Доме – стены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2987675" y="2420938"/>
            <a:ext cx="523081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В своем доме и стены помогают.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323850" y="3141663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Перьем – ученьем</a:t>
            </a:r>
            <a:r>
              <a:rPr lang="ru-RU" sz="24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3419475" y="3141663"/>
            <a:ext cx="3670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Красна птица перьем 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а человек ученьем.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395288" y="4221163"/>
            <a:ext cx="2767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Кормит – портит</a:t>
            </a:r>
            <a:r>
              <a:rPr lang="ru-RU" sz="24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3492500" y="4221163"/>
            <a:ext cx="4456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Труд кормит, а лень портит.</a:t>
            </a:r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611188" y="5013325"/>
            <a:ext cx="2017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Время – час</a:t>
            </a:r>
            <a:endParaRPr lang="ru-RU">
              <a:solidFill>
                <a:srgbClr val="003300"/>
              </a:solidFill>
            </a:endParaRPr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3059113" y="5084763"/>
            <a:ext cx="41005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Делу время, потехе – час.</a:t>
            </a:r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539750" y="5661025"/>
            <a:ext cx="238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Тепло – добро</a:t>
            </a:r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3276600" y="5734050"/>
            <a:ext cx="356552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При солнышке тепло,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при матери добро.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/>
      <p:bldP spid="102406" grpId="0"/>
      <p:bldP spid="102407" grpId="0"/>
      <p:bldP spid="102408" grpId="0"/>
      <p:bldP spid="102409" grpId="0"/>
      <p:bldP spid="102410" grpId="0"/>
      <p:bldP spid="102411" grpId="0"/>
      <p:bldP spid="102412" grpId="0"/>
      <p:bldP spid="102413" grpId="0"/>
      <p:bldP spid="102414" grpId="0"/>
      <p:bldP spid="102415" grpId="0"/>
      <p:bldP spid="1024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81000"/>
            <a:ext cx="8569325" cy="1103313"/>
          </a:xfrm>
        </p:spPr>
        <p:txBody>
          <a:bodyPr/>
          <a:lstStyle/>
          <a:p>
            <a:pPr algn="ctr"/>
            <a:r>
              <a:rPr lang="ru-RU" sz="3200" smtClean="0"/>
              <a:t>Задание: каждое слово замени противоположным и получи название сказок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755650" y="1868488"/>
            <a:ext cx="236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Пёс без шапки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827088" y="2492375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Красные усы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468313" y="3141663"/>
            <a:ext cx="3319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Красивый цыплёнок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468313" y="3716338"/>
            <a:ext cx="3290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Серебряная курочка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755650" y="4365625"/>
            <a:ext cx="282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Чёрная туфелька</a:t>
            </a:r>
          </a:p>
        </p:txBody>
      </p:sp>
      <p:pic>
        <p:nvPicPr>
          <p:cNvPr id="104458" name="Picture 10" descr="muzon"/>
          <p:cNvPicPr>
            <a:picLocks noChangeAspect="1" noChangeArrowheads="1"/>
          </p:cNvPicPr>
          <p:nvPr/>
        </p:nvPicPr>
        <p:blipFill>
          <a:blip r:embed="rId3"/>
          <a:srcRect l="4977" t="17342" r="15591" b="20624"/>
          <a:stretch>
            <a:fillRect/>
          </a:stretch>
        </p:blipFill>
        <p:spPr bwMode="auto">
          <a:xfrm>
            <a:off x="4211638" y="4437063"/>
            <a:ext cx="2305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0" name="Picture 12" descr="k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4772025"/>
            <a:ext cx="19050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2" name="Picture 14" descr="Krasnaya_shapochka"/>
          <p:cNvPicPr>
            <a:picLocks noChangeAspect="1" noChangeArrowheads="1"/>
          </p:cNvPicPr>
          <p:nvPr/>
        </p:nvPicPr>
        <p:blipFill>
          <a:blip r:embed="rId5"/>
          <a:srcRect l="14645" t="2570" r="9665"/>
          <a:stretch>
            <a:fillRect/>
          </a:stretch>
        </p:blipFill>
        <p:spPr bwMode="auto">
          <a:xfrm>
            <a:off x="7092950" y="4005263"/>
            <a:ext cx="176212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4" name="Picture 16" descr="s640x480"/>
          <p:cNvPicPr>
            <a:picLocks noChangeAspect="1" noChangeArrowheads="1"/>
          </p:cNvPicPr>
          <p:nvPr/>
        </p:nvPicPr>
        <p:blipFill>
          <a:blip r:embed="rId6"/>
          <a:srcRect l="19331" t="11961" r="11732" b="38170"/>
          <a:stretch>
            <a:fillRect/>
          </a:stretch>
        </p:blipFill>
        <p:spPr bwMode="auto">
          <a:xfrm>
            <a:off x="6588125" y="19161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6" name="Picture 18" descr="skazki-sharlja-perro--kot-v-sapoga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1638" y="2133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  <p:bldP spid="104454" grpId="0"/>
      <p:bldP spid="104455" grpId="0"/>
      <p:bldP spid="1044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81000"/>
            <a:ext cx="8291512" cy="1031875"/>
          </a:xfrm>
        </p:spPr>
        <p:txBody>
          <a:bodyPr/>
          <a:lstStyle/>
          <a:p>
            <a:pPr algn="ctr"/>
            <a:r>
              <a:rPr lang="ru-RU" smtClean="0"/>
              <a:t>Цель педсовета: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2276475"/>
            <a:ext cx="8229600" cy="3384550"/>
          </a:xfrm>
        </p:spPr>
        <p:txBody>
          <a:bodyPr/>
          <a:lstStyle/>
          <a:p>
            <a:r>
              <a:rPr lang="ru-RU" smtClean="0">
                <a:solidFill>
                  <a:srgbClr val="003300"/>
                </a:solidFill>
              </a:rPr>
              <a:t>Активизация форм повышения квалификации педагогов ДОУ.</a:t>
            </a:r>
          </a:p>
          <a:p>
            <a:r>
              <a:rPr lang="ru-RU" smtClean="0">
                <a:solidFill>
                  <a:srgbClr val="003300"/>
                </a:solidFill>
              </a:rPr>
              <a:t>Систематизация знаний педагогов об особенностях современных форм и методов работы по развитию речи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000" smtClean="0"/>
              <a:t>Синквейн </a:t>
            </a:r>
            <a:endParaRPr lang="ru-RU" smtClean="0"/>
          </a:p>
        </p:txBody>
      </p:sp>
      <p:sp>
        <p:nvSpPr>
          <p:cNvPr id="113666" name="Содержимое 2"/>
          <p:cNvSpPr>
            <a:spLocks noGrp="1"/>
          </p:cNvSpPr>
          <p:nvPr>
            <p:ph idx="4294967295"/>
          </p:nvPr>
        </p:nvSpPr>
        <p:spPr>
          <a:xfrm>
            <a:off x="0" y="1628775"/>
            <a:ext cx="8964613" cy="501967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Первая строка — </a:t>
            </a:r>
            <a:r>
              <a:rPr lang="ru-RU" sz="2000" i="1" smtClean="0">
                <a:solidFill>
                  <a:srgbClr val="003300"/>
                </a:solidFill>
              </a:rPr>
              <a:t>тема синквейна</a:t>
            </a:r>
            <a:r>
              <a:rPr lang="ru-RU" sz="2000" smtClean="0">
                <a:solidFill>
                  <a:srgbClr val="003300"/>
                </a:solidFill>
              </a:rPr>
              <a:t>, заключает в себе одно слово (обычно </a:t>
            </a:r>
            <a:r>
              <a:rPr lang="ru-RU" sz="2000" smtClean="0">
                <a:solidFill>
                  <a:srgbClr val="003300"/>
                </a:solidFill>
                <a:hlinkClick r:id="rId3" tooltip="Имя существительное"/>
              </a:rPr>
              <a:t>существительное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4" tooltip="Местоимение"/>
              </a:rPr>
              <a:t>местоимение</a:t>
            </a:r>
            <a:r>
              <a:rPr lang="ru-RU" sz="2000" smtClean="0">
                <a:solidFill>
                  <a:srgbClr val="003300"/>
                </a:solidFill>
              </a:rPr>
              <a:t>), которое обозначает объект или предмет, о котором пойдет речь.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Вторая строка — два слова (чаще всего </a:t>
            </a:r>
            <a:r>
              <a:rPr lang="ru-RU" sz="2000" smtClean="0">
                <a:solidFill>
                  <a:srgbClr val="003300"/>
                </a:solidFill>
                <a:hlinkClick r:id="rId5" tooltip="Имя прилагательное"/>
              </a:rPr>
              <a:t>прилагательные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6" tooltip="Причастие (лингвистика)"/>
              </a:rPr>
              <a:t>причастия</a:t>
            </a:r>
            <a:r>
              <a:rPr lang="ru-RU" sz="2000" smtClean="0">
                <a:solidFill>
                  <a:srgbClr val="003300"/>
                </a:solidFill>
              </a:rPr>
              <a:t>), они дают </a:t>
            </a:r>
            <a:r>
              <a:rPr lang="ru-RU" sz="2000" i="1" smtClean="0">
                <a:solidFill>
                  <a:srgbClr val="003300"/>
                </a:solidFill>
              </a:rPr>
              <a:t>описание признаков и свойств</a:t>
            </a:r>
            <a:r>
              <a:rPr lang="ru-RU" sz="2000" smtClean="0">
                <a:solidFill>
                  <a:srgbClr val="003300"/>
                </a:solidFill>
              </a:rPr>
              <a:t> выбранного в синквейне 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Третья строка — образована тремя </a:t>
            </a:r>
            <a:r>
              <a:rPr lang="ru-RU" sz="2000" smtClean="0">
                <a:solidFill>
                  <a:srgbClr val="003300"/>
                </a:solidFill>
                <a:hlinkClick r:id="rId7" tooltip="Глагол"/>
              </a:rPr>
              <a:t>глаголами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8" tooltip="Деепричастие"/>
              </a:rPr>
              <a:t>деепричастиями</a:t>
            </a:r>
            <a:r>
              <a:rPr lang="ru-RU" sz="2000" smtClean="0">
                <a:solidFill>
                  <a:srgbClr val="003300"/>
                </a:solidFill>
              </a:rPr>
              <a:t>, описывающими </a:t>
            </a:r>
            <a:r>
              <a:rPr lang="ru-RU" sz="2000" i="1" smtClean="0">
                <a:solidFill>
                  <a:srgbClr val="003300"/>
                </a:solidFill>
              </a:rPr>
              <a:t>характерные действия</a:t>
            </a:r>
            <a:r>
              <a:rPr lang="ru-RU" sz="2000" smtClean="0">
                <a:solidFill>
                  <a:srgbClr val="003300"/>
                </a:solidFill>
              </a:rPr>
              <a:t> 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Четвертая строка — фраза из четырёх слов, выражающая </a:t>
            </a:r>
            <a:r>
              <a:rPr lang="ru-RU" sz="2000" i="1" smtClean="0">
                <a:solidFill>
                  <a:srgbClr val="003300"/>
                </a:solidFill>
              </a:rPr>
              <a:t>личное отношение</a:t>
            </a:r>
            <a:r>
              <a:rPr lang="ru-RU" sz="2000" smtClean="0">
                <a:solidFill>
                  <a:srgbClr val="003300"/>
                </a:solidFill>
              </a:rPr>
              <a:t> автора синквейна к описываемому предмету или объекту.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Пятая строка — одно </a:t>
            </a:r>
            <a:r>
              <a:rPr lang="ru-RU" sz="2000" i="1" smtClean="0">
                <a:solidFill>
                  <a:srgbClr val="003300"/>
                </a:solidFill>
              </a:rPr>
              <a:t>слово-</a:t>
            </a:r>
            <a:r>
              <a:rPr lang="ru-RU" sz="2000" i="1" smtClean="0">
                <a:solidFill>
                  <a:srgbClr val="003300"/>
                </a:solidFill>
                <a:hlinkClick r:id="rId9" tooltip="Резюме"/>
              </a:rPr>
              <a:t>резюме</a:t>
            </a:r>
            <a:r>
              <a:rPr lang="ru-RU" sz="2000" smtClean="0">
                <a:solidFill>
                  <a:srgbClr val="003300"/>
                </a:solidFill>
              </a:rPr>
              <a:t>, характеризующее </a:t>
            </a:r>
            <a:r>
              <a:rPr lang="ru-RU" sz="2000" i="1" smtClean="0">
                <a:solidFill>
                  <a:srgbClr val="003300"/>
                </a:solidFill>
              </a:rPr>
              <a:t>суть</a:t>
            </a:r>
            <a:r>
              <a:rPr lang="ru-RU" sz="2000" smtClean="0">
                <a:solidFill>
                  <a:srgbClr val="003300"/>
                </a:solidFill>
              </a:rPr>
              <a:t> 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Чёткое соблюдение правил написания синквейна не обязательно. Например, для улучшения текста в четвёртой строке можно использовать три или пять слов, а в пятой строке — два слова. Возможны варианты использования и других частей речи.</a:t>
            </a:r>
          </a:p>
        </p:txBody>
      </p:sp>
      <p:sp>
        <p:nvSpPr>
          <p:cNvPr id="113667" name="Нижний колонтитул 3"/>
          <p:cNvSpPr txBox="1">
            <a:spLocks noGrp="1"/>
          </p:cNvSpPr>
          <p:nvPr/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1">
                <a:solidFill>
                  <a:schemeClr val="bg2"/>
                </a:solidFill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Примеры синквейна</a:t>
            </a:r>
          </a:p>
        </p:txBody>
      </p:sp>
      <p:sp>
        <p:nvSpPr>
          <p:cNvPr id="1157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00"/>
                </a:solidFill>
              </a:rPr>
              <a:t>На тему любви: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Любовь.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Сказочная, фантастическая.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Приходит, окрыляет, убегает.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Удержать ее умеют единицы.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Мечта.</a:t>
            </a:r>
            <a:endParaRPr lang="ru-RU" sz="2400" b="1" smtClean="0">
              <a:solidFill>
                <a:srgbClr val="0033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3300"/>
                </a:solidFill>
              </a:rPr>
              <a:t>На тему жизни: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Жизнь.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Активная, бурная.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Воспитывает, развивает, учит.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Дает возможность реализовать себя.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3300"/>
                </a:solidFill>
              </a:rPr>
              <a:t>Искусство.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/>
              <a:t>Синквейн </a:t>
            </a:r>
            <a:endParaRPr lang="ru-RU" smtClean="0"/>
          </a:p>
        </p:txBody>
      </p:sp>
      <p:sp>
        <p:nvSpPr>
          <p:cNvPr id="116738" name="Содержимое 2"/>
          <p:cNvSpPr>
            <a:spLocks noGrp="1"/>
          </p:cNvSpPr>
          <p:nvPr>
            <p:ph idx="1"/>
          </p:nvPr>
        </p:nvSpPr>
        <p:spPr>
          <a:xfrm>
            <a:off x="179388" y="1412875"/>
            <a:ext cx="8964612" cy="5256213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Первая строка — </a:t>
            </a:r>
            <a:r>
              <a:rPr lang="ru-RU" sz="2000" i="1" smtClean="0">
                <a:solidFill>
                  <a:srgbClr val="003300"/>
                </a:solidFill>
              </a:rPr>
              <a:t>тема синквейна</a:t>
            </a:r>
            <a:r>
              <a:rPr lang="ru-RU" sz="2000" smtClean="0">
                <a:solidFill>
                  <a:srgbClr val="003300"/>
                </a:solidFill>
              </a:rPr>
              <a:t>, заключает в себе одно слово (обычно </a:t>
            </a:r>
            <a:r>
              <a:rPr lang="ru-RU" sz="2000" smtClean="0">
                <a:solidFill>
                  <a:srgbClr val="003300"/>
                </a:solidFill>
                <a:hlinkClick r:id="rId3" tooltip="Имя существительное"/>
              </a:rPr>
              <a:t>существительное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4" tooltip="Местоимение"/>
              </a:rPr>
              <a:t>местоимение</a:t>
            </a:r>
            <a:r>
              <a:rPr lang="ru-RU" sz="2000" smtClean="0">
                <a:solidFill>
                  <a:srgbClr val="003300"/>
                </a:solidFill>
              </a:rPr>
              <a:t>), которое обозначает объект или предмет, о котором пойдет речь.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Вторая строка — два слова (чаще всего </a:t>
            </a:r>
            <a:r>
              <a:rPr lang="ru-RU" sz="2000" smtClean="0">
                <a:solidFill>
                  <a:srgbClr val="003300"/>
                </a:solidFill>
                <a:hlinkClick r:id="rId5" tooltip="Имя прилагательное"/>
              </a:rPr>
              <a:t>прилагательные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6" tooltip="Причастие (лингвистика)"/>
              </a:rPr>
              <a:t>причастия</a:t>
            </a:r>
            <a:r>
              <a:rPr lang="ru-RU" sz="2000" smtClean="0">
                <a:solidFill>
                  <a:srgbClr val="003300"/>
                </a:solidFill>
              </a:rPr>
              <a:t>), они дают </a:t>
            </a:r>
            <a:r>
              <a:rPr lang="ru-RU" sz="2000" i="1" smtClean="0">
                <a:solidFill>
                  <a:srgbClr val="003300"/>
                </a:solidFill>
              </a:rPr>
              <a:t>описание признаков и свойств</a:t>
            </a:r>
            <a:r>
              <a:rPr lang="ru-RU" sz="2000" smtClean="0">
                <a:solidFill>
                  <a:srgbClr val="003300"/>
                </a:solidFill>
              </a:rPr>
              <a:t> выбранного в синквейне 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Третья строка — образована тремя </a:t>
            </a:r>
            <a:r>
              <a:rPr lang="ru-RU" sz="2000" smtClean="0">
                <a:solidFill>
                  <a:srgbClr val="003300"/>
                </a:solidFill>
                <a:hlinkClick r:id="rId7" tooltip="Глагол"/>
              </a:rPr>
              <a:t>глаголами</a:t>
            </a:r>
            <a:r>
              <a:rPr lang="ru-RU" sz="2000" smtClean="0">
                <a:solidFill>
                  <a:srgbClr val="003300"/>
                </a:solidFill>
              </a:rPr>
              <a:t> или </a:t>
            </a:r>
            <a:r>
              <a:rPr lang="ru-RU" sz="2000" smtClean="0">
                <a:solidFill>
                  <a:srgbClr val="003300"/>
                </a:solidFill>
                <a:hlinkClick r:id="rId8" tooltip="Деепричастие"/>
              </a:rPr>
              <a:t>деепричастиями</a:t>
            </a:r>
            <a:r>
              <a:rPr lang="ru-RU" sz="2000" smtClean="0">
                <a:solidFill>
                  <a:srgbClr val="003300"/>
                </a:solidFill>
              </a:rPr>
              <a:t>, описывающими </a:t>
            </a:r>
            <a:r>
              <a:rPr lang="ru-RU" sz="2000" i="1" smtClean="0">
                <a:solidFill>
                  <a:srgbClr val="003300"/>
                </a:solidFill>
              </a:rPr>
              <a:t>характерные действия</a:t>
            </a:r>
            <a:r>
              <a:rPr lang="ru-RU" sz="2000" smtClean="0">
                <a:solidFill>
                  <a:srgbClr val="003300"/>
                </a:solidFill>
              </a:rPr>
              <a:t> 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Четвертая строка — фраза из четырёх слов, выражающая </a:t>
            </a:r>
            <a:r>
              <a:rPr lang="ru-RU" sz="2000" i="1" smtClean="0">
                <a:solidFill>
                  <a:srgbClr val="003300"/>
                </a:solidFill>
              </a:rPr>
              <a:t>личное отношение</a:t>
            </a:r>
            <a:r>
              <a:rPr lang="ru-RU" sz="2000" smtClean="0">
                <a:solidFill>
                  <a:srgbClr val="003300"/>
                </a:solidFill>
              </a:rPr>
              <a:t> автора синквейна к описываемому предмету или объекту.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Пятая строка — одно </a:t>
            </a:r>
            <a:r>
              <a:rPr lang="ru-RU" sz="2000" i="1" smtClean="0">
                <a:solidFill>
                  <a:srgbClr val="003300"/>
                </a:solidFill>
              </a:rPr>
              <a:t>слово-</a:t>
            </a:r>
            <a:r>
              <a:rPr lang="ru-RU" sz="2000" i="1" smtClean="0">
                <a:solidFill>
                  <a:srgbClr val="003300"/>
                </a:solidFill>
                <a:hlinkClick r:id="rId9" tooltip="Резюме"/>
              </a:rPr>
              <a:t>резюме</a:t>
            </a:r>
            <a:r>
              <a:rPr lang="ru-RU" sz="2000" smtClean="0">
                <a:solidFill>
                  <a:srgbClr val="003300"/>
                </a:solidFill>
              </a:rPr>
              <a:t>, характеризующее </a:t>
            </a:r>
            <a:r>
              <a:rPr lang="ru-RU" sz="2000" i="1" smtClean="0">
                <a:solidFill>
                  <a:srgbClr val="003300"/>
                </a:solidFill>
              </a:rPr>
              <a:t>суть</a:t>
            </a:r>
            <a:r>
              <a:rPr lang="ru-RU" sz="2000" smtClean="0">
                <a:solidFill>
                  <a:srgbClr val="003300"/>
                </a:solidFill>
              </a:rPr>
              <a:t> предмета или объекта.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Чёткое соблюдение правил написания синквейна не обязательно. Например, для улучшения текста в четвёртой строке можно использовать три или пять слов, а в пятой строке — два слова. Возможны варианты использования и других частей речи.</a:t>
            </a:r>
          </a:p>
        </p:txBody>
      </p:sp>
      <p:sp>
        <p:nvSpPr>
          <p:cNvPr id="116739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565400"/>
            <a:ext cx="8229600" cy="746125"/>
          </a:xfrm>
        </p:spPr>
        <p:txBody>
          <a:bodyPr/>
          <a:lstStyle/>
          <a:p>
            <a:pPr algn="ctr"/>
            <a:r>
              <a:rPr lang="ru-RU" sz="3200" smtClean="0"/>
              <a:t>Подведение итогов и награждение победителей</a:t>
            </a:r>
          </a:p>
        </p:txBody>
      </p:sp>
      <p:pic>
        <p:nvPicPr>
          <p:cNvPr id="108548" name="1_torzhestvenniy_zvuk_-_fanfari_get-tune_ne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87" name="Picture 6" descr="x_f7021f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71633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8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66" fill="hold"/>
                                        <p:tgtEl>
                                          <p:spTgt spid="1085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54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4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746125"/>
          </a:xfrm>
        </p:spPr>
        <p:txBody>
          <a:bodyPr/>
          <a:lstStyle/>
          <a:p>
            <a:pPr algn="ctr"/>
            <a:r>
              <a:rPr lang="ru-RU" sz="3200" smtClean="0"/>
              <a:t>Правила для смелых и упорных педагогов</a:t>
            </a:r>
          </a:p>
        </p:txBody>
      </p:sp>
      <p:sp>
        <p:nvSpPr>
          <p:cNvPr id="119810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72313" y="1214438"/>
            <a:ext cx="2071687" cy="214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9812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Если вы испытываете затруднения в работе по развитию речи, то планируйте этот вид деятельности не иногда, не часто, а очень часто. Через 5 лет станет легче.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Никогда не отвечайте сами на свой же вопрос. Терпите, и вы дождетесь того, что на него станут отвечать ваши дети. Помогать можно только ещё одним вопросом, или двумя, или десятью… Но знайте: количество вопросов обратно пропорционально уровню мастерства.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Никогда не задавайте вопрос, на который можно ответить «да», или «нет». Это не имеет смысла.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После проведения занятия просмотрите конспект еще раз, вспомните все вопросы, которые вы задавали детям, и замените его одним более точным.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003300"/>
                </a:solidFill>
              </a:rPr>
              <a:t>Если рассказ не получился или получился с трудом – улыбнитесь, ведь это здорово, потому что успех впереди.</a:t>
            </a:r>
            <a:endParaRPr lang="ru-RU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Решение педсовета</a:t>
            </a:r>
          </a:p>
        </p:txBody>
      </p:sp>
      <p:sp>
        <p:nvSpPr>
          <p:cNvPr id="1208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33525"/>
            <a:ext cx="8229600" cy="4487863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endParaRPr lang="ru-RU" sz="2000" dirty="0" smtClean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000" dirty="0" smtClean="0">
                <a:solidFill>
                  <a:srgbClr val="003300"/>
                </a:solidFill>
              </a:rPr>
              <a:t>Продолжать создавать в ДОУ условия для развития речи детей: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     - пополнить группы дидактическими играми по развитию речи (ответственные воспитатели групп, срок в течение учебного года)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     - оформить стенды для родителей "Развитие связной речи дошкольника" (ответственные педагоги групп срок - апрель месяц).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2.  Отражать в календарных планах индивидуальную работу по развитию связной речи детей. (ответственные заместитель </a:t>
            </a:r>
            <a:r>
              <a:rPr lang="ru-RU" sz="2000" dirty="0" smtClean="0">
                <a:solidFill>
                  <a:srgbClr val="003300"/>
                </a:solidFill>
              </a:rPr>
              <a:t>старший воспитатель, </a:t>
            </a:r>
            <a:r>
              <a:rPr lang="ru-RU" sz="2000" dirty="0" smtClean="0">
                <a:solidFill>
                  <a:srgbClr val="003300"/>
                </a:solidFill>
              </a:rPr>
              <a:t>анализ календарных планов ежемесячно)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3.  Для повышения уровня развития связной речи использовать эффективные формы работы. (ответственный заведующий д/с, </a:t>
            </a:r>
            <a:r>
              <a:rPr lang="ru-RU" sz="2000" dirty="0">
                <a:solidFill>
                  <a:srgbClr val="003300"/>
                </a:solidFill>
              </a:rPr>
              <a:t>старший воспитатель </a:t>
            </a:r>
            <a:r>
              <a:rPr lang="ru-RU" sz="2000" dirty="0" smtClean="0">
                <a:solidFill>
                  <a:srgbClr val="003300"/>
                </a:solidFill>
              </a:rPr>
              <a:t>- посещение НОД в группах)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rgbClr val="003300"/>
                </a:solidFill>
              </a:rPr>
              <a:t>4.  Провести в группах родительские собрания по теме "Развитие речи дошкольника"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284538"/>
            <a:ext cx="8229600" cy="746125"/>
          </a:xfrm>
        </p:spPr>
        <p:txBody>
          <a:bodyPr/>
          <a:lstStyle/>
          <a:p>
            <a:pPr algn="ctr"/>
            <a:r>
              <a:rPr lang="ru-RU" sz="4000" b="0" smtClean="0">
                <a:solidFill>
                  <a:srgbClr val="0033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8913"/>
            <a:ext cx="8291512" cy="1031875"/>
          </a:xfrm>
        </p:spPr>
        <p:txBody>
          <a:bodyPr/>
          <a:lstStyle/>
          <a:p>
            <a:pPr algn="ctr"/>
            <a:r>
              <a:rPr lang="ru-RU" smtClean="0"/>
              <a:t>Актуальность проблемы речевого развития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Проблема речевого развития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 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Овладение родным языком является одним из важных приобретений ребенка в дошкольном детстве.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В современном дошкольном образовании речь рассматривается как одна из основ воспитания и обучения детей.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Речь – это инструмент развития высших отделов психики.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С развитием речи связано формирование как личности в целом, так и во всех основных психических процессов.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Обучение дошкольников родному языку должно стать одной из главных задач в подготовке детей к школе.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3300"/>
                </a:solidFill>
              </a:rPr>
              <a:t>Главной задачей развития связной речи ребёнка в дошкольном возрасте является совершенствование монологической речи.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Все вышеназванные виды речевой деятельности актуальны при работе над развитием связной речи детей.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0" smtClean="0"/>
              <a:t>Условия успешного речевого развития.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557338"/>
            <a:ext cx="8713787" cy="50196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1.Создание условий для развития речи детей в общении со взрослыми и сверстниками.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2. Владение педагогом правильной литературной речью.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3. Обеспечение развития звуковой культуры речи со стороны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4. Обеспечивают детям условий для обогащения их словаря с учетом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5. Создание условий для овладения детьми грамматическим строем речи.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6. Развитие у детей связной речи с учетом их возрастных особенностей.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7. Развитие у детей понимания речи, упражняя детей в выполнении словесной инструкции.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8. Создание условий для развития планирующей и регулирующей функции речи детей в соответствии с их возрастными особенностями.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9. Приобщение детей к культуре чтения художественной литературы.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10. Поощрение детского словотворчества.</a:t>
            </a:r>
            <a:r>
              <a:rPr lang="ru-RU" sz="2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0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435975" cy="1103312"/>
          </a:xfrm>
        </p:spPr>
        <p:txBody>
          <a:bodyPr/>
          <a:lstStyle/>
          <a:p>
            <a:pPr algn="ctr"/>
            <a:r>
              <a:rPr lang="ru-RU" sz="3200" smtClean="0"/>
              <a:t>Современные образовательные технологии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539750" y="1557338"/>
          <a:ext cx="8137525" cy="5300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3200" smtClean="0"/>
              <a:t>Мнемотехнику в дошкольной педагогике называют по-разному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31800" y="1514475"/>
          <a:ext cx="8208963" cy="4968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Мнемотехника</a:t>
            </a:r>
          </a:p>
        </p:txBody>
      </p:sp>
      <p:sp>
        <p:nvSpPr>
          <p:cNvPr id="921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(греч.) – «искусство запоминания» - это система методов и приемов, обеспечивающих успешное запоминание, сохранение и воспроизведение информации.</a:t>
            </a:r>
          </a:p>
          <a:p>
            <a:pPr algn="just">
              <a:buFontTx/>
              <a:buNone/>
            </a:pPr>
            <a:endParaRPr lang="ru-RU" sz="2000" smtClean="0">
              <a:solidFill>
                <a:srgbClr val="003300"/>
              </a:solidFill>
            </a:endParaRPr>
          </a:p>
          <a:p>
            <a:pPr algn="ctr">
              <a:buFontTx/>
              <a:buNone/>
            </a:pPr>
            <a:r>
              <a:rPr lang="ru-RU" sz="2000" b="1" smtClean="0">
                <a:solidFill>
                  <a:srgbClr val="003300"/>
                </a:solidFill>
              </a:rPr>
              <a:t>Использование мнемотехники в обучении дошкольников позволяет решить такие задачи как:</a:t>
            </a:r>
          </a:p>
          <a:p>
            <a:pPr algn="ctr">
              <a:buFontTx/>
              <a:buNone/>
            </a:pPr>
            <a:endParaRPr lang="ru-RU" sz="2000" b="1" smtClean="0">
              <a:solidFill>
                <a:srgbClr val="003300"/>
              </a:solidFill>
            </a:endParaRP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1. Развитие связной речи;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2.  Преобразование абстрактных символов в образы (перекодирование информации);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3. Развитие мелкой моторики рук;</a:t>
            </a:r>
          </a:p>
          <a:p>
            <a:pPr>
              <a:buFontTx/>
              <a:buNone/>
            </a:pPr>
            <a:r>
              <a:rPr lang="ru-RU" sz="2000" smtClean="0">
                <a:solidFill>
                  <a:srgbClr val="003300"/>
                </a:solidFill>
              </a:rPr>
              <a:t>4. Развитие основных психических процессов – памяти, внимания, образного мышления; помогает овладение приёмами работы с мнемотаблицами и сокращает время обучения. </a:t>
            </a:r>
          </a:p>
          <a:p>
            <a:pPr>
              <a:buFontTx/>
              <a:buNone/>
            </a:pPr>
            <a:endParaRPr lang="ru-RU" sz="2000" smtClean="0">
              <a:solidFill>
                <a:srgbClr val="003300"/>
              </a:solidFill>
            </a:endParaRPr>
          </a:p>
        </p:txBody>
      </p:sp>
      <p:sp>
        <p:nvSpPr>
          <p:cNvPr id="92163" name="Нижний колонтитул 3"/>
          <p:cNvSpPr>
            <a:spLocks noGrp="1"/>
          </p:cNvSpPr>
          <p:nvPr>
            <p:ph type="ftr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3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МНЕМОТАБЛИЦЫ</a:t>
            </a:r>
          </a:p>
        </p:txBody>
      </p:sp>
      <p:pic>
        <p:nvPicPr>
          <p:cNvPr id="94210" name="Picture 4" descr="вес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3384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514" name="Group 146"/>
          <p:cNvGraphicFramePr>
            <a:graphicFrameLocks noGrp="1"/>
          </p:cNvGraphicFramePr>
          <p:nvPr>
            <p:ph sz="half" idx="4294967295"/>
          </p:nvPr>
        </p:nvGraphicFramePr>
        <p:xfrm>
          <a:off x="3924300" y="1989138"/>
          <a:ext cx="5040313" cy="4513899"/>
        </p:xfrm>
        <a:graphic>
          <a:graphicData uri="http://schemas.openxmlformats.org/drawingml/2006/table">
            <a:tbl>
              <a:tblPr/>
              <a:tblGrid>
                <a:gridCol w="1681163"/>
                <a:gridCol w="1677987"/>
                <a:gridCol w="1681163"/>
              </a:tblGrid>
              <a:tr h="614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дворе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звенит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капель,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 полям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бежит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ручей,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дорогах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лужи.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Скоро выйдут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муравьи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после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зимней стужи.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Пробирается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медведь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сквозь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лесной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валежник.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Стали птицы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песни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петь,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зацвёл подснежник.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245" name="Rectangle 143"/>
          <p:cNvSpPr>
            <a:spLocks noChangeArrowheads="1"/>
          </p:cNvSpPr>
          <p:nvPr/>
        </p:nvSpPr>
        <p:spPr bwMode="auto">
          <a:xfrm>
            <a:off x="5076825" y="1484313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</a:rPr>
              <a:t>«Весна»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/>
              <a:t>«Новый Год»</a:t>
            </a:r>
          </a:p>
        </p:txBody>
      </p:sp>
      <p:pic>
        <p:nvPicPr>
          <p:cNvPr id="60422" name="Picture 6" descr="новый год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700213"/>
            <a:ext cx="3671888" cy="4824412"/>
          </a:xfrm>
        </p:spPr>
      </p:pic>
      <p:graphicFrame>
        <p:nvGraphicFramePr>
          <p:cNvPr id="60517" name="Group 101"/>
          <p:cNvGraphicFramePr>
            <a:graphicFrameLocks noGrp="1"/>
          </p:cNvGraphicFramePr>
          <p:nvPr>
            <p:ph idx="4294967295"/>
          </p:nvPr>
        </p:nvGraphicFramePr>
        <p:xfrm>
          <a:off x="4211638" y="1773238"/>
          <a:ext cx="4475162" cy="4779963"/>
        </p:xfrm>
        <a:graphic>
          <a:graphicData uri="http://schemas.openxmlformats.org/drawingml/2006/table">
            <a:tbl>
              <a:tblPr/>
              <a:tblGrid>
                <a:gridCol w="1492250"/>
                <a:gridCol w="1490662"/>
                <a:gridCol w="1492250"/>
              </a:tblGrid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Встали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девочки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кружок,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встали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примолкли.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Дед Мороз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огни зажёг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высокой ёлке.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Наверху 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звезда,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бусы в два ряда.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Пусть не гаснет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ёлка,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пусть горит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всегда!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2482</TotalTime>
  <Words>1440</Words>
  <Application>Microsoft Office PowerPoint</Application>
  <PresentationFormat>Экран (4:3)</PresentationFormat>
  <Paragraphs>257</Paragraphs>
  <Slides>26</Slides>
  <Notes>13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Verdana</vt:lpstr>
      <vt:lpstr>Times New Roman</vt:lpstr>
      <vt:lpstr>Wingdings 2</vt:lpstr>
      <vt:lpstr>Wingdings</vt:lpstr>
      <vt:lpstr>597TGp_Child_light</vt:lpstr>
      <vt:lpstr>Педсовет   «Особенности современных форм, методов работы в ДОУ по развитию речи дошкольников»</vt:lpstr>
      <vt:lpstr>Цель педсовета:</vt:lpstr>
      <vt:lpstr>Актуальность проблемы речевого развития</vt:lpstr>
      <vt:lpstr>Условия успешного речевого развития. </vt:lpstr>
      <vt:lpstr>Современные образовательные технологии</vt:lpstr>
      <vt:lpstr>Мнемотехнику в дошкольной педагогике называют по-разному</vt:lpstr>
      <vt:lpstr>Мнемотехника</vt:lpstr>
      <vt:lpstr>МНЕМОТАБЛИЦЫ</vt:lpstr>
      <vt:lpstr>«Новый Год»</vt:lpstr>
      <vt:lpstr>Методика развития связной речи  В.К. Воробьевой (картографическая схема)</vt:lpstr>
      <vt:lpstr>Рассказ «Зима»  (по методике В.К. Воробьевой)</vt:lpstr>
      <vt:lpstr>Предметно-схематические модели Т.А.Ткаченко</vt:lpstr>
      <vt:lpstr>Методика коллаж Т.В. Большева</vt:lpstr>
      <vt:lpstr>Мнемотехника</vt:lpstr>
      <vt:lpstr>Практическая часть</vt:lpstr>
      <vt:lpstr>Задание: Переведите пословицы на русский язык</vt:lpstr>
      <vt:lpstr>Задание: объясни выражения</vt:lpstr>
      <vt:lpstr>Задание: назвать полностью пословицу (по 2 данным словам)</vt:lpstr>
      <vt:lpstr>Задание: каждое слово замени противоположным и получи название сказок</vt:lpstr>
      <vt:lpstr>Синквейн </vt:lpstr>
      <vt:lpstr>Примеры синквейна</vt:lpstr>
      <vt:lpstr>Синквейн </vt:lpstr>
      <vt:lpstr>Подведение итогов и награждение победителей</vt:lpstr>
      <vt:lpstr>Правила для смелых и упорных педагогов</vt:lpstr>
      <vt:lpstr>Решение педсовета</vt:lpstr>
      <vt:lpstr>Спасибо за внимание!</vt:lpstr>
    </vt:vector>
  </TitlesOfParts>
  <Company>HomeLab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среды, способствующей речевому развитию детей младшего дошкольного возраста</dc:title>
  <dc:creator>User</dc:creator>
  <cp:lastModifiedBy>Ольга Портных</cp:lastModifiedBy>
  <cp:revision>209</cp:revision>
  <dcterms:created xsi:type="dcterms:W3CDTF">2011-02-05T18:02:26Z</dcterms:created>
  <dcterms:modified xsi:type="dcterms:W3CDTF">2022-11-07T16:15:29Z</dcterms:modified>
</cp:coreProperties>
</file>