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70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5" autoAdjust="0"/>
    <p:restoredTop sz="94660"/>
  </p:normalViewPr>
  <p:slideViewPr>
    <p:cSldViewPr>
      <p:cViewPr varScale="1">
        <p:scale>
          <a:sx n="50" d="100"/>
          <a:sy n="50" d="100"/>
        </p:scale>
        <p:origin x="-124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F01C70-646D-487D-8422-01EC78C3D66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C0C5EA-53DF-4C89-822B-75304E5CA94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5.wdp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16632"/>
            <a:ext cx="8229600" cy="72008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Муниципальное бюджетное дошкольное образовательное учреждение  детский сад «Голубые дорожки»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г.волгодонска</a:t>
            </a:r>
            <a:endParaRPr lang="ru-RU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784976" cy="482453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Учебно-методическое  пособие для детей среднего дошкольного возраста на тему  «Военные профессии»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just"/>
            <a:r>
              <a:rPr lang="ru-RU" dirty="0" smtClean="0"/>
              <a:t>                       Подготовила воспитатель: Чеботарева Н.Д.</a:t>
            </a: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4293096"/>
            <a:ext cx="1347341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293095"/>
            <a:ext cx="1498059" cy="247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6104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+mn-lt"/>
              </a:rPr>
              <a:t>Пограничник</a:t>
            </a:r>
            <a:endParaRPr lang="ru-RU" sz="5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На границе он стоит,</a:t>
            </a:r>
          </a:p>
          <a:p>
            <a:pPr marL="137160" indent="0">
              <a:buNone/>
            </a:pPr>
            <a:r>
              <a:rPr lang="ru-RU" dirty="0" smtClean="0"/>
              <a:t>Враг не лезет к нам, дрожит.</a:t>
            </a:r>
          </a:p>
          <a:p>
            <a:pPr marL="137160" indent="0">
              <a:buNone/>
            </a:pPr>
            <a:r>
              <a:rPr lang="ru-RU" dirty="0" smtClean="0"/>
              <a:t>В поле , иль на берегу,</a:t>
            </a:r>
          </a:p>
          <a:p>
            <a:pPr marL="137160" indent="0">
              <a:buNone/>
            </a:pPr>
            <a:r>
              <a:rPr lang="ru-RU" dirty="0" smtClean="0"/>
              <a:t>Преграждает путь врагу.</a:t>
            </a:r>
          </a:p>
          <a:p>
            <a:endParaRPr lang="ru-RU" dirty="0"/>
          </a:p>
        </p:txBody>
      </p:sp>
      <p:pic>
        <p:nvPicPr>
          <p:cNvPr id="2057" name="Picture 9" descr="C:\Users\User\Desktop\перелётн птицы\военные\погран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9" b="99554" l="1309" r="981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442324"/>
            <a:ext cx="3639999" cy="6400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0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+mn-lt"/>
              </a:rPr>
              <a:t>Танкист</a:t>
            </a:r>
            <a:endParaRPr lang="ru-RU" sz="5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Везде , как будто вездеход,</a:t>
            </a:r>
          </a:p>
          <a:p>
            <a:pPr marL="137160" indent="0">
              <a:buNone/>
            </a:pPr>
            <a:r>
              <a:rPr lang="ru-RU" dirty="0" smtClean="0"/>
              <a:t>На гусеницах танк пройдет.</a:t>
            </a:r>
          </a:p>
          <a:p>
            <a:pPr marL="137160" indent="0">
              <a:buNone/>
            </a:pPr>
            <a:r>
              <a:rPr lang="ru-RU" dirty="0" smtClean="0"/>
              <a:t>Ствол орудийный впереди,</a:t>
            </a:r>
          </a:p>
          <a:p>
            <a:pPr marL="137160" indent="0">
              <a:buNone/>
            </a:pPr>
            <a:r>
              <a:rPr lang="ru-RU" dirty="0" smtClean="0"/>
              <a:t>Опасно, враг, не подходи!</a:t>
            </a:r>
          </a:p>
          <a:p>
            <a:pPr marL="137160" indent="0">
              <a:buNone/>
            </a:pPr>
            <a:r>
              <a:rPr lang="ru-RU" dirty="0" smtClean="0"/>
              <a:t>Танк прочной защищен броней</a:t>
            </a:r>
          </a:p>
          <a:p>
            <a:pPr marL="137160" indent="0">
              <a:buNone/>
            </a:pPr>
            <a:r>
              <a:rPr lang="ru-RU" dirty="0" smtClean="0"/>
              <a:t>И сможет встретить бой!</a:t>
            </a:r>
            <a:endParaRPr lang="ru-RU" dirty="0"/>
          </a:p>
        </p:txBody>
      </p:sp>
      <p:pic>
        <p:nvPicPr>
          <p:cNvPr id="3080" name="Picture 8" descr="C:\Users\User\Desktop\перелётн птицы\военные\танкист 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6" b="100000" l="0" r="968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908720"/>
            <a:ext cx="3101403" cy="538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34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+mn-lt"/>
              </a:rPr>
              <a:t>Лётчик</a:t>
            </a:r>
            <a:endParaRPr lang="ru-RU" sz="5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84"/>
          </a:xfrm>
        </p:spPr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Он металлическую птицу</a:t>
            </a:r>
          </a:p>
          <a:p>
            <a:pPr marL="137160" indent="0">
              <a:buNone/>
            </a:pPr>
            <a:r>
              <a:rPr lang="ru-RU" dirty="0" smtClean="0"/>
              <a:t>Поднимает в облака.</a:t>
            </a:r>
          </a:p>
          <a:p>
            <a:pPr marL="137160" indent="0">
              <a:buNone/>
            </a:pPr>
            <a:r>
              <a:rPr lang="ru-RU" dirty="0" smtClean="0"/>
              <a:t>Теперь воздушная граница</a:t>
            </a:r>
          </a:p>
          <a:p>
            <a:pPr marL="137160" indent="0">
              <a:buNone/>
            </a:pPr>
            <a:r>
              <a:rPr lang="ru-RU" dirty="0" smtClean="0"/>
              <a:t>Надёжна и крепка!</a:t>
            </a:r>
            <a:endParaRPr lang="ru-RU" dirty="0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052735"/>
            <a:ext cx="3192981" cy="5261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054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29600" cy="1417638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+mn-lt"/>
              </a:rPr>
              <a:t>Моряк</a:t>
            </a:r>
            <a:endParaRPr lang="ru-RU" sz="5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709160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На мачте наш трёхцветный флаг,</a:t>
            </a:r>
          </a:p>
          <a:p>
            <a:pPr marL="137160" indent="0">
              <a:buNone/>
            </a:pPr>
            <a:r>
              <a:rPr lang="ru-RU" dirty="0" smtClean="0"/>
              <a:t>На палубе стоит моряк.</a:t>
            </a:r>
          </a:p>
          <a:p>
            <a:pPr marL="137160" indent="0">
              <a:buNone/>
            </a:pPr>
            <a:r>
              <a:rPr lang="ru-RU" dirty="0" smtClean="0"/>
              <a:t>И знает, что моря страны,</a:t>
            </a:r>
          </a:p>
          <a:p>
            <a:pPr marL="137160" indent="0">
              <a:buNone/>
            </a:pPr>
            <a:r>
              <a:rPr lang="ru-RU" dirty="0" smtClean="0"/>
              <a:t>Границы океанов</a:t>
            </a:r>
          </a:p>
          <a:p>
            <a:pPr marL="137160" indent="0">
              <a:buNone/>
            </a:pPr>
            <a:r>
              <a:rPr lang="ru-RU" dirty="0" smtClean="0"/>
              <a:t>И днём, и ночью быть должны</a:t>
            </a:r>
          </a:p>
          <a:p>
            <a:pPr marL="137160" indent="0">
              <a:buNone/>
            </a:pPr>
            <a:r>
              <a:rPr lang="ru-RU" dirty="0" smtClean="0"/>
              <a:t>Под бдительной охраной.</a:t>
            </a:r>
          </a:p>
          <a:p>
            <a:pPr marL="137160" indent="0">
              <a:buNone/>
            </a:pPr>
            <a:endParaRPr lang="ru-RU" dirty="0"/>
          </a:p>
        </p:txBody>
      </p:sp>
      <p:pic>
        <p:nvPicPr>
          <p:cNvPr id="5140" name="Picture 20" descr="C:\Users\User\Desktop\перелётн птицы\военные\кому что нужно 2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434" l="9859" r="8990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921980"/>
            <a:ext cx="4248472" cy="5098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020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+mn-lt"/>
              </a:rPr>
              <a:t>Десантник</a:t>
            </a:r>
            <a:endParaRPr lang="ru-RU" sz="5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Десантники в минуты</a:t>
            </a:r>
          </a:p>
          <a:p>
            <a:pPr marL="137160" indent="0">
              <a:buNone/>
            </a:pPr>
            <a:r>
              <a:rPr lang="ru-RU" dirty="0" smtClean="0"/>
              <a:t>Спускаются с небес.</a:t>
            </a:r>
          </a:p>
          <a:p>
            <a:pPr marL="137160" indent="0">
              <a:buNone/>
            </a:pPr>
            <a:r>
              <a:rPr lang="ru-RU" dirty="0" smtClean="0"/>
              <a:t>Распутав парашюты,</a:t>
            </a:r>
          </a:p>
          <a:p>
            <a:pPr marL="137160" indent="0">
              <a:buNone/>
            </a:pPr>
            <a:r>
              <a:rPr lang="ru-RU" dirty="0" smtClean="0"/>
              <a:t>Прочешут тёмный лес,</a:t>
            </a:r>
          </a:p>
          <a:p>
            <a:pPr marL="137160" indent="0">
              <a:buNone/>
            </a:pPr>
            <a:r>
              <a:rPr lang="ru-RU" dirty="0" smtClean="0"/>
              <a:t>Овраги, горы и луга.</a:t>
            </a:r>
          </a:p>
          <a:p>
            <a:pPr marL="137160" indent="0">
              <a:buNone/>
            </a:pPr>
            <a:r>
              <a:rPr lang="ru-RU" dirty="0" smtClean="0"/>
              <a:t>Найдут опасного врага.</a:t>
            </a:r>
            <a:endParaRPr lang="ru-RU" dirty="0"/>
          </a:p>
        </p:txBody>
      </p:sp>
      <p:pic>
        <p:nvPicPr>
          <p:cNvPr id="6153" name="Picture 9" descr="C:\Users\User\Desktop\перелётн птицы\военные\десантник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" b="100000" l="206" r="942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980728"/>
            <a:ext cx="3168352" cy="523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012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+mn-lt"/>
              </a:rPr>
              <a:t>Что кому нужно?</a:t>
            </a:r>
            <a:endParaRPr lang="ru-RU" sz="5400" dirty="0">
              <a:latin typeface="+mn-lt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5"/>
            <a:ext cx="1266928" cy="318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963" y="4963113"/>
            <a:ext cx="1635981" cy="1464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9917" y="476672"/>
            <a:ext cx="1800200" cy="3419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545" y="5373216"/>
            <a:ext cx="1280636" cy="11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2264" y="1214986"/>
            <a:ext cx="1842914" cy="3614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5533" y="5251735"/>
            <a:ext cx="1646908" cy="125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4698" y="1214986"/>
            <a:ext cx="2108847" cy="343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649444"/>
            <a:ext cx="1375110" cy="1707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53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16185E-6 C -0.00278 -0.01271 -0.00729 -0.01919 -0.01337 -0.03075 C -0.01753 -0.05826 -0.03212 -0.07815 -0.05 -0.09965 C -0.05416 -0.11306 -0.05434 -0.12763 -0.06041 -0.14034 C -0.06423 -0.1482 -0.07639 -0.16069 -0.07639 -0.16046 C -0.08212 -0.17526 -0.08594 -0.18057 -0.09739 -0.19167 C -0.10191 -0.20069 -0.10434 -0.21133 -0.11041 -0.21942 C -0.11545 -0.22635 -0.12864 -0.23745 -0.12864 -0.23722 C -0.1467 -0.27237 -0.121 -0.22497 -0.14166 -0.25549 C -0.14323 -0.25757 -0.1434 -0.26057 -0.14444 -0.26289 C -0.146 -0.26659 -0.14722 -0.27028 -0.14965 -0.27329 C -0.1526 -0.27699 -0.15746 -0.2793 -0.16007 -0.28346 C -0.16441 -0.28971 -0.16423 -0.29965 -0.17066 -0.30381 C -0.17326 -0.30543 -0.1783 -0.3089 -0.1783 -0.30867 " pathEditMode="relative" rAng="0" ptsTypes="fffffffffffffA">
                                      <p:cBhvr>
                                        <p:cTn id="6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24" y="-154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48555E-6 C 0.00503 -0.0007 0.01042 0.00046 0.0151 -0.00232 C 0.01701 -0.00347 0.01545 -0.00833 0.01701 -0.00995 C 0.02448 -0.01781 0.03333 -0.02336 0.04149 -0.03006 L 0.04149 -0.03006 C 0.06337 -0.03862 0.08281 -0.05365 0.10556 -0.05758 C 0.12413 -0.07006 0.09878 -0.05411 0.13385 -0.06775 C 0.13611 -0.06867 0.13733 -0.07237 0.13958 -0.07284 C 0.14757 -0.07492 0.1559 -0.07445 0.16406 -0.07538 C 0.17014 -0.07792 0.17708 -0.077 0.18299 -0.08024 C 0.18542 -0.08162 0.18628 -0.08648 0.18872 -0.08787 C 0.19288 -0.09018 0.19757 -0.08948 0.20191 -0.09041 C 0.20382 -0.09295 0.20538 -0.09573 0.20747 -0.09781 C 0.20972 -0.09989 0.21337 -0.09989 0.2151 -0.10289 C 0.21701 -0.10636 0.21528 -0.11168 0.21701 -0.11538 C 0.22396 -0.12995 0.22535 -0.12925 0.23385 -0.13318 C 0.24149 -0.14289 0.25069 -0.14567 0.25851 -0.15561 C 0.2592 -0.15815 0.25937 -0.16093 0.26042 -0.16324 C 0.26181 -0.16625 0.26597 -0.17087 0.26597 -0.17087 " pathEditMode="relative" ptsTypes="fffFffffffffffffffA">
                                      <p:cBhvr>
                                        <p:cTn id="10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16185E-6 C -0.01285 -0.02636 0.00729 0.0178 -0.0066 -0.03885 C -0.00747 -0.04209 -0.01146 -0.04301 -0.01354 -0.04555 C -0.01771 -0.05087 -0.02465 -0.06174 -0.02465 -0.06151 C -0.02622 -0.06636 -0.0283 -0.07076 -0.02917 -0.07538 C -0.03004 -0.07931 -0.02969 -0.08347 -0.0316 -0.08671 C -0.03368 -0.09064 -0.0375 -0.09295 -0.04045 -0.09596 C -0.04132 -0.10128 -0.04011 -0.10729 -0.04271 -0.11191 C -0.04445 -0.11492 -0.04948 -0.11422 -0.05191 -0.11654 C -0.05573 -0.12047 -0.05834 -0.12532 -0.06077 -0.13041 C -0.06754 -0.14428 -0.06962 -0.15792 -0.08108 -0.16902 C -0.08316 -0.17341 -0.08802 -0.18474 -0.09219 -0.1896 C -0.09497 -0.19284 -0.09879 -0.19515 -0.10139 -0.19885 C -0.11979 -0.22498 -0.10556 -0.21827 -0.1217 -0.22382 C -0.13177 -0.23422 -0.14254 -0.2437 -0.15087 -0.25573 C -0.15677 -0.27399 -0.14792 -0.25295 -0.15972 -0.26498 C -0.16146 -0.26682 -0.16059 -0.26983 -0.16198 -0.27168 C -0.16389 -0.27422 -0.18247 -0.2948 -0.18681 -0.29688 " pathEditMode="relative" rAng="0" ptsTypes="fffffffffffffffffA">
                                      <p:cBhvr>
                                        <p:cTn id="14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76" y="-139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5087E-6 C 0.01337 -0.00508 0.00018 0.00185 0.01441 -0.01872 C 0.0184 -0.0245 0.02431 -0.02797 0.02882 -0.03283 C 0.03316 -0.04763 0.04653 -0.05271 0.05556 -0.06358 C 0.05643 -0.06589 0.05608 -0.06867 0.05764 -0.07052 C 0.06372 -0.07745 0.07674 -0.08 0.08472 -0.08208 C 0.08594 -0.08531 0.0875 -0.08832 0.08872 -0.09156 C 0.09375 -0.10635 0.08872 -0.10497 0.09913 -0.10797 C 0.10261 -0.10913 0.1059 -0.10959 0.10938 -0.11052 C 0.11354 -0.11514 0.11754 -0.11976 0.1217 -0.12439 C 0.12379 -0.12693 0.12795 -0.13156 0.12795 -0.13133 C 0.13281 -0.14728 0.12639 -0.12832 0.13611 -0.15052 C 0.13715 -0.1526 0.13681 -0.1556 0.1382 -0.15745 C 0.13976 -0.15907 0.14236 -0.15884 0.14445 -0.15976 C 0.15521 -0.17179 0.16702 -0.19167 0.1816 -0.19745 C 0.19827 -0.21641 0.18993 -0.2104 0.20434 -0.21849 C 0.20521 -0.2208 0.20504 -0.22381 0.20643 -0.22543 C 0.21146 -0.23098 0.22292 -0.23976 0.22292 -0.23953 C 0.22379 -0.24369 0.22292 -0.24809 0.22518 -0.25133 C 0.2283 -0.25664 0.23472 -0.25734 0.23959 -0.26057 C 0.2408 -0.26404 0.2408 -0.26843 0.24358 -0.27028 C 0.27049 -0.28901 0.25347 -0.26404 0.26424 -0.28185 C 0.2684 -0.32416 0.25903 -0.28878 0.28073 -0.30774 C 0.28542 -0.3119 0.28403 -0.32138 0.28698 -0.3267 C 0.28854 -0.32948 0.29097 -0.33109 0.29306 -0.33364 C 0.29393 -0.35005 0.29271 -0.36693 0.29514 -0.38312 C 0.29584 -0.38635 0.29983 -0.38705 0.30156 -0.39005 C 0.31354 -0.40994 0.29809 -0.39005 0.30556 -0.39953 " pathEditMode="relative" rAng="0" ptsTypes="fffffffffffffffffffffffffffA">
                                      <p:cBhvr>
                                        <p:cTn id="1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77" y="-20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+mn-lt"/>
              </a:rPr>
              <a:t>Кто чем управляет?</a:t>
            </a:r>
            <a:endParaRPr lang="ru-RU" sz="5400" dirty="0">
              <a:latin typeface="+mn-lt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3074" y="1028101"/>
            <a:ext cx="1891146" cy="310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1078" y="908718"/>
            <a:ext cx="2787258" cy="3346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 descr="C:\Users\User\Desktop\перелётн птицы\военные\кто чем управляет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260" l="0" r="89888">
                        <a14:foregroundMark x1="7865" y1="52397" x2="7865" y2="52397"/>
                        <a14:foregroundMark x1="45506" y1="21575" x2="45506" y2="21575"/>
                        <a14:foregroundMark x1="54494" y1="16096" x2="54494" y2="16096"/>
                        <a14:foregroundMark x1="46067" y1="27740" x2="46067" y2="27740"/>
                        <a14:foregroundMark x1="80337" y1="21918" x2="79775" y2="20548"/>
                        <a14:foregroundMark x1="79775" y1="25000" x2="79775" y2="25000"/>
                        <a14:foregroundMark x1="47753" y1="14041" x2="47753" y2="14041"/>
                        <a14:foregroundMark x1="38764" y1="19521" x2="38764" y2="19521"/>
                        <a14:foregroundMark x1="11236" y1="54795" x2="11236" y2="547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4898" y="776072"/>
            <a:ext cx="2208870" cy="3611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985" y="4842224"/>
            <a:ext cx="1376696" cy="1586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457766"/>
            <a:ext cx="2088232" cy="1155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2354" y="5429316"/>
            <a:ext cx="2361866" cy="99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655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98844E-6 C -0.00382 -0.00162 -0.00799 -0.00208 -0.01128 -0.00509 C -0.01562 -0.00902 -0.01875 -0.01503 -0.02257 -0.02012 C -0.03212 -0.0326 -0.04132 -0.04532 -0.05087 -0.0578 C -0.07257 -0.08648 -0.04687 -0.05226 -0.06406 -0.07538 C -0.06667 -0.07885 -0.0717 -0.08555 -0.0717 -0.08555 C -0.0743 -0.1022 -0.07951 -0.1059 -0.0868 -0.1207 C -0.0875 -0.12486 -0.08698 -0.12948 -0.08871 -0.13318 C -0.09045 -0.13665 -0.09392 -0.1378 -0.09618 -0.14081 C -0.09774 -0.14289 -0.09878 -0.14567 -0.1 -0.14821 C -0.10399 -0.17434 -0.09792 -0.1533 -0.10746 -0.16324 C -0.11163 -0.16763 -0.11493 -0.17341 -0.11875 -0.1785 C -0.12726 -0.18983 -0.13628 -0.2007 -0.14531 -0.2111 C -0.15243 -0.21919 -0.15746 -0.22983 -0.16406 -0.23861 C -0.16719 -0.25087 -0.17257 -0.25572 -0.18108 -0.26127 C -0.18368 -0.26474 -0.18559 -0.26913 -0.18871 -0.27145 C -0.21198 -0.28879 -0.18437 -0.25572 -0.20555 -0.28393 C -0.20937 -0.29896 -0.20417 -0.28555 -0.21701 -0.29411 C -0.21944 -0.29572 -0.22031 -0.29989 -0.22257 -0.3015 C -0.22535 -0.30335 -0.22882 -0.30312 -0.23194 -0.30405 C -0.23924 -0.33318 -0.30208 -0.33087 -0.31128 -0.33179 C -0.32621 -0.33827 -0.31858 -0.33665 -0.33385 -0.33665 " pathEditMode="relative" ptsTypes="fffffffffffffffffffffA">
                                      <p:cBhvr>
                                        <p:cTn id="6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9.01734E-6 C -0.00052 -0.00579 -0.00017 -0.01203 -0.00174 -0.01758 C -0.00278 -0.02082 -0.0059 -0.0222 -0.00747 -0.02498 C -0.0125 -0.03399 -0.01788 -0.04347 -0.02257 -0.05272 C -0.02743 -0.07792 -0.02014 -0.0518 -0.03004 -0.06521 C -0.03142 -0.06706 -0.03073 -0.07076 -0.03194 -0.07284 C -0.03698 -0.08116 -0.04531 -0.08602 -0.04896 -0.0955 C -0.05365 -0.10775 -0.06059 -0.1133 -0.06788 -0.12301 C -0.07344 -0.14128 -0.07205 -0.13342 -0.08299 -0.14313 C -0.0842 -0.14567 -0.08576 -0.14798 -0.08681 -0.15076 C -0.08767 -0.15307 -0.08698 -0.15677 -0.08854 -0.15816 C -0.09132 -0.16047 -0.09497 -0.15977 -0.09809 -0.1607 C -0.12188 -0.18012 -0.09201 -0.157 -0.11875 -0.17342 C -0.13559 -0.18382 -0.14097 -0.19029 -0.16024 -0.19353 C -0.17969 -0.20833 -0.18941 -0.20925 -0.21319 -0.21342 C -0.23767 -0.23238 -0.27014 -0.23376 -0.29809 -0.23608 C -0.30174 -0.26382 -0.30035 -0.26428 -0.31319 -0.28139 C -0.32326 -0.32278 -0.30938 -0.27769 -0.32448 -0.30151 C -0.32622 -0.30405 -0.325 -0.30845 -0.32639 -0.31145 C -0.3283 -0.31538 -0.33177 -0.31792 -0.33385 -0.32162 C -0.34201 -0.33619 -0.3316 -0.32995 -0.34705 -0.33411 C -0.34896 -0.33665 -0.35122 -0.33873 -0.35278 -0.34174 C -0.35382 -0.34382 -0.35469 -0.34914 -0.35469 -0.34914 " pathEditMode="relative" ptsTypes="ffffffffffffffffffffffA">
                                      <p:cBhvr>
                                        <p:cTn id="10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5.78035E-7 C -0.00225 -0.00856 -0.0085 -0.02081 0.00191 -0.02775 C 0.00695 -0.03122 0.0132 -0.02937 0.01893 -0.03006 C 0.02275 -0.03168 0.02639 -0.03353 0.03021 -0.03515 C 0.03212 -0.03607 0.03594 -0.03769 0.03594 -0.03769 C 0.05434 -0.05457 0.03664 -0.04023 0.08681 -0.04532 C 0.09393 -0.04601 0.10243 -0.05041 0.10955 -0.05272 C 0.12466 -0.06659 0.12865 -0.06335 0.15105 -0.06543 C 0.18299 -0.07861 0.21355 -0.09642 0.24532 -0.11052 C 0.24809 -0.11168 0.25018 -0.11445 0.25295 -0.11561 C 0.25903 -0.11792 0.26545 -0.11861 0.2717 -0.1207 C 0.275 -0.12185 0.27778 -0.12509 0.28125 -0.12555 C 0.29497 -0.12763 0.30886 -0.12717 0.32275 -0.12809 C 0.33264 -0.13272 0.34306 -0.13387 0.35295 -0.13827 C 0.35643 -0.1533 0.35174 -0.14104 0.36789 -0.14821 C 0.37414 -0.15098 0.37882 -0.15769 0.3849 -0.16093 C 0.39427 -0.16601 0.40348 -0.17017 0.4132 -0.17341 C 0.42014 -0.17572 0.43403 -0.18104 0.43403 -0.18104 C 0.4467 -0.19792 0.43039 -0.17919 0.4566 -0.19098 C 0.4592 -0.19214 0.46007 -0.19653 0.46233 -0.19861 C 0.46389 -0.2 0.46598 -0.20023 0.46789 -0.20093 C 0.4908 -0.23145 0.4533 -0.18428 0.48299 -0.2111 C 0.48473 -0.21249 0.48299 -0.2178 0.4849 -0.21873 C 0.49028 -0.2215 0.49618 -0.22035 0.50191 -0.22104 C 0.51025 -0.24301 0.51997 -0.24347 0.53594 -0.24879 C 0.54983 -0.2615 0.55469 -0.26752 0.5717 -0.27145 C 0.57483 -0.28393 0.5717 -0.27792 0.5849 -0.28393 C 0.59341 -0.28786 0.61129 -0.29156 0.61129 -0.29156 C 0.6132 -0.29411 0.61702 -0.29896 0.61702 -0.29896 " pathEditMode="relative" ptsTypes="ffffffffffffffffffffffffffffA">
                                      <p:cBhvr>
                                        <p:cTn id="14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204</TotalTime>
  <Words>169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Муниципальное бюджетное дошкольное образовательное учреждение  детский сад «Голубые дорожки» г.волгодонска</vt:lpstr>
      <vt:lpstr>Пограничник</vt:lpstr>
      <vt:lpstr>Танкист</vt:lpstr>
      <vt:lpstr>Лётчик</vt:lpstr>
      <vt:lpstr>Моряк</vt:lpstr>
      <vt:lpstr>Десантник</vt:lpstr>
      <vt:lpstr>Что кому нужно?</vt:lpstr>
      <vt:lpstr>Кто чем управляет?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детский сад «Голубые дорожки» г.волгодонска</dc:title>
  <dc:creator>User</dc:creator>
  <cp:lastModifiedBy>User</cp:lastModifiedBy>
  <cp:revision>29</cp:revision>
  <dcterms:created xsi:type="dcterms:W3CDTF">2022-02-19T22:20:14Z</dcterms:created>
  <dcterms:modified xsi:type="dcterms:W3CDTF">2022-11-07T19:49:14Z</dcterms:modified>
</cp:coreProperties>
</file>