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6" r:id="rId4"/>
    <p:sldId id="264" r:id="rId5"/>
    <p:sldId id="265" r:id="rId6"/>
    <p:sldId id="269" r:id="rId7"/>
    <p:sldId id="257" r:id="rId8"/>
    <p:sldId id="258" r:id="rId9"/>
    <p:sldId id="259" r:id="rId10"/>
    <p:sldId id="260" r:id="rId11"/>
    <p:sldId id="270" r:id="rId12"/>
    <p:sldId id="267" r:id="rId13"/>
    <p:sldId id="268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7C2A7-27FF-4FAB-AF3B-5D7201097A19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F38A7-1441-43B9-8CFB-3F0D2BA62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28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F38A7-1441-43B9-8CFB-3F0D2BA623E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7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6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10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0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21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37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8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4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0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0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8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1CFD9-8D03-4E24-AEB6-C8394EFC84B6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A9C29-D8F7-46D3-9747-F1CAD6D531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5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18" Type="http://schemas.openxmlformats.org/officeDocument/2006/relationships/image" Target="../media/image52.jpeg"/><Relationship Id="rId3" Type="http://schemas.openxmlformats.org/officeDocument/2006/relationships/image" Target="../media/image16.png"/><Relationship Id="rId7" Type="http://schemas.openxmlformats.org/officeDocument/2006/relationships/image" Target="../media/image41.png"/><Relationship Id="rId12" Type="http://schemas.openxmlformats.org/officeDocument/2006/relationships/image" Target="../media/image46.jpeg"/><Relationship Id="rId17" Type="http://schemas.openxmlformats.org/officeDocument/2006/relationships/image" Target="../media/image51.jpeg"/><Relationship Id="rId2" Type="http://schemas.openxmlformats.org/officeDocument/2006/relationships/image" Target="../media/image3.jpeg"/><Relationship Id="rId16" Type="http://schemas.openxmlformats.org/officeDocument/2006/relationships/image" Target="../media/image50.jpeg"/><Relationship Id="rId20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5" Type="http://schemas.openxmlformats.org/officeDocument/2006/relationships/image" Target="../media/image49.jpeg"/><Relationship Id="rId10" Type="http://schemas.openxmlformats.org/officeDocument/2006/relationships/image" Target="../media/image44.jpeg"/><Relationship Id="rId19" Type="http://schemas.openxmlformats.org/officeDocument/2006/relationships/image" Target="../media/image53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3.png"/><Relationship Id="rId5" Type="http://schemas.openxmlformats.org/officeDocument/2006/relationships/image" Target="../media/image28.jpeg"/><Relationship Id="rId10" Type="http://schemas.openxmlformats.org/officeDocument/2006/relationships/image" Target="../media/image32.png"/><Relationship Id="rId4" Type="http://schemas.openxmlformats.org/officeDocument/2006/relationships/image" Target="../media/image27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675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818" y="680013"/>
            <a:ext cx="4342811" cy="59843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58447" y="1502513"/>
            <a:ext cx="5196690" cy="304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по 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Буратино.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Урок№2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81375" y="266700"/>
            <a:ext cx="776287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№ 14№ комбинированного вида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91375" y="5782212"/>
            <a:ext cx="395287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Шагадатова</a:t>
            </a:r>
            <a:r>
              <a:rPr lang="ru-RU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45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277" y="2419541"/>
            <a:ext cx="2679827" cy="3692775"/>
          </a:xfrm>
          <a:prstGeom prst="rect">
            <a:avLst/>
          </a:prstGeom>
        </p:spPr>
      </p:pic>
      <p:pic>
        <p:nvPicPr>
          <p:cNvPr id="4098" name="Picture 2" descr="https://avatars.mds.yandex.net/get-zen_doc/941737/pub_5d373aaba98a2a00ada58bc3_5d7beaa4b5e99200aead1483/scale_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17396" y="1803905"/>
            <a:ext cx="3838669" cy="407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67200" y="219076"/>
            <a:ext cx="4657725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 БУРАТИНО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7396" y="1803905"/>
            <a:ext cx="1094464" cy="6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33450" y="964197"/>
            <a:ext cx="10744200" cy="5799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Пословица: «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Будешь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трудиться – будет у тебя и хлеб, и молоко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водиться».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5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677" y="2381441"/>
            <a:ext cx="2679827" cy="3692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843" y="1198325"/>
            <a:ext cx="460057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36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9699" y="342900"/>
            <a:ext cx="9572625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 подумай,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уходят деньги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 их можно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сэкономить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Что значит пословица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Копейку сберег – рубль получил, рубль сберег – капитал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нажил».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/>
          </a:p>
        </p:txBody>
      </p:sp>
      <p:pic>
        <p:nvPicPr>
          <p:cNvPr id="12290" name="Picture 2" descr="https://cdn.gorodrabot.ru/images/news/pc/27293e274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6585" y="2330593"/>
            <a:ext cx="1647611" cy="109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3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13980"/>
            <a:ext cx="2168117" cy="2987644"/>
          </a:xfrm>
          <a:prstGeom prst="rect">
            <a:avLst/>
          </a:prstGeom>
        </p:spPr>
      </p:pic>
      <p:pic>
        <p:nvPicPr>
          <p:cNvPr id="6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8861" y="944854"/>
            <a:ext cx="9722394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3.bp.blogspot.com/-77oV9sJdgHE/WnyRqFnFQjI/AAAAAAAABe8/yMTruTsrcWoONREEsGcRovdzuvY7CbEYgCLcBGAs/s1600/7dcd894a0f667859cc6ae79dbe3916c0ee7d2ef44b305cdb954dcae58cb6ffdd5f4ddc43e239a82100cb7dafce8b603c545ce7f4b220427730a33ccaa38199ca6f37624920b3172292c7abd9aafb429648c24bfc266652e9fb49cf28139ee71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755" y="1312752"/>
            <a:ext cx="2344849" cy="156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8269" y="2945600"/>
            <a:ext cx="23448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endParaRPr lang="ru-RU" dirty="0"/>
          </a:p>
        </p:txBody>
      </p:sp>
      <p:pic>
        <p:nvPicPr>
          <p:cNvPr id="9" name="Picture 6" descr="https://avatars.mds.yandex.net/get-mpic/1642819/img_id3069683159651935509.jpeg/ori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764" y="1186568"/>
            <a:ext cx="1718146" cy="169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i.pinimg.com/originals/eb/d6/2d/ebd62dea127cb34a85ea36a7a13c5f2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471" y="1312752"/>
            <a:ext cx="2125248" cy="169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beziko6q.beget.tech/wp-content/uploads/2020/01/shutterstock_578944669-w128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180" y="1312752"/>
            <a:ext cx="2177131" cy="1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63253" y="2981599"/>
            <a:ext cx="175073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78985" y="2981600"/>
            <a:ext cx="208281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4368" y="3050479"/>
            <a:ext cx="207324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</a:t>
            </a:r>
            <a:endParaRPr lang="ru-RU" dirty="0"/>
          </a:p>
        </p:txBody>
      </p:sp>
      <p:pic>
        <p:nvPicPr>
          <p:cNvPr id="15" name="Picture 16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269" y="3642180"/>
            <a:ext cx="2325335" cy="19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518269" y="5631254"/>
            <a:ext cx="234484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КОММУНАЛЬНЫЕ УСЛУГИ</a:t>
            </a:r>
            <a:endParaRPr lang="ru-RU" dirty="0"/>
          </a:p>
        </p:txBody>
      </p:sp>
      <p:pic>
        <p:nvPicPr>
          <p:cNvPr id="17" name="Picture 10" descr="https://media.istockphoto.com/vectors/toys-on-shelves-cartoon-toy-on-baby-shopping-wooden-shelf-dinosaur-vector-id112861942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012" y="3622423"/>
            <a:ext cx="2065611" cy="194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043011" y="5631254"/>
            <a:ext cx="206561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endParaRPr lang="ru-RU" dirty="0"/>
          </a:p>
        </p:txBody>
      </p:sp>
      <p:pic>
        <p:nvPicPr>
          <p:cNvPr id="19" name="Picture 12" descr="https://static.vecteezy.com/system/resources/previews/000/114/937/original/deck-chair-and-beach-landscape-vector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367" y="3642180"/>
            <a:ext cx="2168117" cy="190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 flipH="1">
            <a:off x="7288515" y="5631254"/>
            <a:ext cx="209779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</a:t>
            </a:r>
            <a:endParaRPr lang="ru-RU" dirty="0"/>
          </a:p>
        </p:txBody>
      </p:sp>
      <p:pic>
        <p:nvPicPr>
          <p:cNvPr id="21" name="Picture 16" descr="https://fsd.kopilkaurokov.ru/up/html/2019/11/05/k_5dc15ac0a7976/525742_1.jpe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471" y="3652547"/>
            <a:ext cx="2304803" cy="181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 flipH="1">
            <a:off x="9633470" y="5631254"/>
            <a:ext cx="230480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МЕБЕЛЬ</a:t>
            </a:r>
            <a:endParaRPr lang="ru-RU" dirty="0"/>
          </a:p>
        </p:txBody>
      </p:sp>
      <p:pic>
        <p:nvPicPr>
          <p:cNvPr id="11270" name="Picture 6" descr="https://image.freepik.com/free-vector/happy-woman-and-man-with-kids-walking-in-the-park_18591-6325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131" y="1095709"/>
            <a:ext cx="2309473" cy="184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iessay.ru/public/page_images/8070/pic%20(45)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258" y="1109588"/>
            <a:ext cx="1645157" cy="170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school9blg.ucoz.ru/novost/depositphotos_134562902-stock-illustration-summer-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367" y="1019175"/>
            <a:ext cx="2091568" cy="194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m0-tub-ru.yandex.net/i?id=59688065eb0ec897ccde8234387a6f7f-l&amp;n=13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132" y="3652547"/>
            <a:ext cx="2302894" cy="190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759807/pub_5c876f9bbf147000b3d21c92_5c87ed7b50389e00b37be1b8/scale_1200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052" y="1186568"/>
            <a:ext cx="2168838" cy="16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900igr.net/up/datai/168280/0016-024-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434" y="3642180"/>
            <a:ext cx="1962616" cy="195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.mycdn.me/i?r=AzEPZsRbOZEKgBhR0XGMT1RkQQO0cpIOyo4JbXBorLRKNKaKTM5SRkZCeTgDn6uOyic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1211" y="3667891"/>
            <a:ext cx="2198359" cy="179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s://i1.wp.com/mirblankov.ru/wp-content/uploads/2017/02/Razrisovyvanie-party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052" y="3848558"/>
            <a:ext cx="2215522" cy="151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4505326" y="159903"/>
            <a:ext cx="455295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сэкономить деньги!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0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00149" y="295275"/>
            <a:ext cx="10258425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Буратино!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говорили о том, откуда берутся средства и как их можно сэкономить. А о том,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получить выгоду, не понести убытки. Как работает реклама. Мальвина расскажет тебе на следующем уроке по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грамотности!</a:t>
            </a:r>
          </a:p>
        </p:txBody>
      </p:sp>
      <p:pic>
        <p:nvPicPr>
          <p:cNvPr id="4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42665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4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561" y="2284098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0246" y="244444"/>
            <a:ext cx="11262510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Рада приветствовать тебя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нашем втором уроке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финансовой грамоте! Представь, что были времена, когда бумажных и металлических денег не было! Для получения нужных товаров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люди обменивались на то, что ценилось!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56" y="2890356"/>
            <a:ext cx="2796518" cy="38535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012" y="2299580"/>
            <a:ext cx="3382870" cy="4146487"/>
          </a:xfrm>
          <a:prstGeom prst="rect">
            <a:avLst/>
          </a:prstGeom>
        </p:spPr>
      </p:pic>
      <p:pic>
        <p:nvPicPr>
          <p:cNvPr id="6" name="Picture 12" descr="https://st.depositphotos.com/1868963/2699/v/950/depositphotos_26999337-stock-illustration-set-of-isolated-icons-o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891" y="2817929"/>
            <a:ext cx="2116210" cy="211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73237" y="204265"/>
            <a:ext cx="7559642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Буратино! У тебя нет пирожных, но очень хочется есть! У тебя есть только шарики! А я, мечтаю получить воздушный шарик, у меня есть много пирожных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Что же будем делать?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787" y="1889358"/>
            <a:ext cx="2126449" cy="2126449"/>
          </a:xfrm>
          <a:prstGeom prst="rect">
            <a:avLst/>
          </a:prstGeom>
        </p:spPr>
      </p:pic>
      <p:pic>
        <p:nvPicPr>
          <p:cNvPr id="9220" name="Picture 4" descr="https://c7.hotpng.com/preview/570/335/634/toy-balloon-cluster-ballooning-clip-art-watercolour-balloon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69728" y="1275206"/>
            <a:ext cx="1731011" cy="286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.pinimg.com/originals/19/28/7b/19287b689b23ff128c04641226774194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56" y="3504058"/>
            <a:ext cx="766557" cy="86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69125" y="5615070"/>
            <a:ext cx="3784348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НАМИ ПРОИЗШЁЛ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ТОВАРООБМЕН!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8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2361" cy="684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cloud.prezentacii.org/18/08/64601/images/screen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888" y="1756372"/>
            <a:ext cx="6091632" cy="456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51672"/>
            <a:ext cx="3246340" cy="44734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79827" y="289711"/>
            <a:ext cx="856457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обменивались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в древности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товаром на товар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Ведь у них ещё не было денег.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6786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s01.infourok.ru/uploads/ex/00d7/0000d7ae-3adc4370/img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180486"/>
            <a:ext cx="7143624" cy="535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04" y="1566249"/>
            <a:ext cx="3246340" cy="44734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8200" y="552450"/>
            <a:ext cx="579120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появились современные деньги.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949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374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561" y="2284098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43201" y="828675"/>
            <a:ext cx="6400800" cy="8826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Буратино!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Растут ли деньги на деревьях? И где можно взять деньги?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static9.depositphotos.com/1075302/1107/i/950/depositphotos_11072027-stock-photo-illustration-of-a-money-tre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022" y="2336139"/>
            <a:ext cx="1299025" cy="129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9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2167390" cy="2986641"/>
          </a:xfrm>
          <a:prstGeom prst="rect">
            <a:avLst/>
          </a:prstGeom>
        </p:spPr>
      </p:pic>
      <p:pic>
        <p:nvPicPr>
          <p:cNvPr id="4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71950" y="425513"/>
            <a:ext cx="531495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можно взять деньги?»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673" y="1182567"/>
            <a:ext cx="2784994" cy="2692428"/>
          </a:xfrm>
          <a:prstGeom prst="rect">
            <a:avLst/>
          </a:prstGeom>
          <a:ln w="9525">
            <a:solidFill>
              <a:schemeClr val="accent1"/>
            </a:solidFill>
          </a:ln>
        </p:spPr>
      </p:pic>
      <p:pic>
        <p:nvPicPr>
          <p:cNvPr id="7" name="Picture 14" descr="https://www.ekburg.ru/UserFiles/image/news/0/5/75/57502w86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470" y="1600692"/>
            <a:ext cx="2466835" cy="1612048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avatars.mds.yandex.net/get-zen_doc/1866101/pub_5df26f2878125e00b24725b8_5df527dd3f548700ad6ca0fc/scale_120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6420" y="1672565"/>
            <a:ext cx="2932961" cy="140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http://coalco.ru/upload/iblock/43f/43f452c7a5a4c4000e38740f8b79a34f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5254" y="4302034"/>
            <a:ext cx="2659545" cy="199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zwezda.net/files/article/photo/preview/4bf75e6a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285" y="4115689"/>
            <a:ext cx="2594156" cy="173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pbs.twimg.com/media/DesD4XQWAAA1U79.jpg:large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9158" y="3712042"/>
            <a:ext cx="3207486" cy="213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82382" y="3429000"/>
            <a:ext cx="26476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Заработать!!!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78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374" y="0"/>
            <a:ext cx="12069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561" y="2284098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52750" y="796705"/>
            <a:ext cx="6780071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кажи,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заработать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для всей семьи?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064" y="2578313"/>
            <a:ext cx="1015583" cy="60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3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b.artstation.com/p/assets/images/images/009/764/211/large/krishan-kumar-bg9-1920-1080.jpg?15207846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697"/>
            <a:ext cx="12211823" cy="691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344" y="949199"/>
            <a:ext cx="2359570" cy="32302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1070" y="2533110"/>
            <a:ext cx="143044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7827" y="2009869"/>
            <a:ext cx="14469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6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897" y="2362407"/>
            <a:ext cx="1094464" cy="6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98" y="1912499"/>
            <a:ext cx="1094464" cy="6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thumbs.dreamstime.com/b/%D1%81%D1%82%D0%B0%D1%80%D1%88%D0%B8%D0%B9-%D0%BF%D0%BE%D0%B6%D0%B5%D0%BD%D0%B8-%D1%81%D1%8F-%D1%81%D1%83%D0%BF%D1%80%D1%83%D0%B3-%D0%B8-%D0%B6%D0%B5%D0%BD%D0%B0-%D0%BF%D0%B0%D1%80-%D0%B2%D0%BD%D1%83%D1%82%D1%80%D0%B8-%D0%B2%D0%BE-%D0%B2%D1%81%D1%8E-%D0%B8%D0%BD%D1%83-908198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7847" y="925123"/>
            <a:ext cx="2423753" cy="349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839252" y="2163778"/>
            <a:ext cx="144065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21331" y="2564349"/>
            <a:ext cx="12682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ПЕНСИЯ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344" y="3381872"/>
            <a:ext cx="1547391" cy="335883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09563" y="4843093"/>
            <a:ext cx="174308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ТИПЕНДИЯ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4" name="Picture 4" descr="https://avatanplus.com/files/resources/original/577c3e36d401f155bd53065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5943" y="2815628"/>
            <a:ext cx="1017784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thumbs.dreamstime.com/b/%D0%BF%D1%80%D0%B8%D0%BC%D0%B5%D1%87%D0%B0%D0%BD%D0%B8%D1%8F-%D0%B8-%D1%80%D1%83%D0%B1-%D0%B5%D0%B9-6863481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563" y="4206252"/>
            <a:ext cx="903320" cy="63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264" y="2574981"/>
            <a:ext cx="1015583" cy="608042"/>
          </a:xfrm>
          <a:prstGeom prst="rect">
            <a:avLst/>
          </a:prstGeom>
        </p:spPr>
      </p:pic>
      <p:pic>
        <p:nvPicPr>
          <p:cNvPr id="5130" name="Picture 10" descr="https://ds04.infourok.ru/uploads/ex/04fd/00185b74-26eb5f68/hello_html_m7fdb228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8614" y="3065712"/>
            <a:ext cx="2084905" cy="327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mamipapi.ru/sites/default/files/image/interactive/nashi_raboty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73" y="4473429"/>
            <a:ext cx="3177799" cy="20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498756" y="259803"/>
            <a:ext cx="6228785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СЕМЬИ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БЮДЖЕТ СЕМЬИ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72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290</Words>
  <Application>Microsoft Office PowerPoint</Application>
  <PresentationFormat>Широкоэкранный</PresentationFormat>
  <Paragraphs>35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ANATOLII TRUSHNIKOV</dc:creator>
  <cp:lastModifiedBy>1</cp:lastModifiedBy>
  <cp:revision>39</cp:revision>
  <dcterms:created xsi:type="dcterms:W3CDTF">2020-12-19T16:28:45Z</dcterms:created>
  <dcterms:modified xsi:type="dcterms:W3CDTF">2022-11-07T08:39:49Z</dcterms:modified>
</cp:coreProperties>
</file>