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3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31.10.2018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404664"/>
            <a:ext cx="3168352" cy="6120680"/>
          </a:xfrm>
        </p:spPr>
        <p:txBody>
          <a:bodyPr/>
          <a:lstStyle/>
          <a:p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Россия славится, как многонациональное государство, на территории страны проживает более 190 народов. Большинство из них оказалось в РФ мирным путем, благодаря присоединению новых территорий. Каждый народ отличается своей историей, культурой и наследием. Разберем подробнее национальный состав России, рассмотрев отдельно каждый этнос</a:t>
            </a:r>
            <a:r>
              <a:rPr lang="ru-RU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980728"/>
            <a:ext cx="5574148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404664"/>
            <a:ext cx="51125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Народы России</a:t>
            </a:r>
          </a:p>
        </p:txBody>
      </p:sp>
    </p:spTree>
    <p:extLst>
      <p:ext uri="{BB962C8B-B14F-4D97-AF65-F5344CB8AC3E}">
        <p14:creationId xmlns:p14="http://schemas.microsoft.com/office/powerpoint/2010/main" val="1198307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40152" y="548680"/>
            <a:ext cx="2585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Бурятский народ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4320480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76056" y="1196752"/>
            <a:ext cx="3851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Большая часть (около 280 тысяч человек) бурят обитает в </a:t>
            </a:r>
            <a:r>
              <a:rPr lang="ru-RU" sz="2000" dirty="0" smtClean="0"/>
              <a:t>Бурятии</a:t>
            </a:r>
            <a:r>
              <a:rPr lang="ru-RU" sz="2000" dirty="0"/>
              <a:t>, являясь коренным населением этой республики. Остальной народ Бурятии проживает в других регионах России. Самая густонаселенная бурятами территория  – Иркутская область (77 тысяч) и Забайкальский край (73 тысячи), а менее населенная – Камчатский край и Кемеровская </a:t>
            </a:r>
            <a:r>
              <a:rPr lang="ru-RU" sz="2000" dirty="0" smtClean="0"/>
              <a:t>область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4974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88224" y="548680"/>
            <a:ext cx="18918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Народ Коми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4464496" cy="5878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76056" y="1012116"/>
            <a:ext cx="36358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Для проживания этот народ облюбовал не только республику Коми, которая является для них непосредственной Родиной, но и другие регионы нашей необъятной страны. Народ Коми встречается в Свердловской, Тюменской, Архангельской, Мурманской и Омской областях, а также в Ненецком, Ямало-Ненецком и Ханты-Мансийском автономных округах... </a:t>
            </a:r>
          </a:p>
        </p:txBody>
      </p:sp>
    </p:spTree>
    <p:extLst>
      <p:ext uri="{BB962C8B-B14F-4D97-AF65-F5344CB8AC3E}">
        <p14:creationId xmlns:p14="http://schemas.microsoft.com/office/powerpoint/2010/main" val="108569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24128" y="476672"/>
            <a:ext cx="26052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Народ Калмыкии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608512" cy="642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76056" y="1124744"/>
            <a:ext cx="36358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Народ Калмыкии является коренным для республики Калмыкии. Больше всего этого народа, не считая Калмыкию, проживает в Астраханской и Волгоградской областях. А менее всего калмыков обитает в Чукотском автономном округе и Ставропольском крае </a:t>
            </a:r>
          </a:p>
        </p:txBody>
      </p:sp>
    </p:spTree>
    <p:extLst>
      <p:ext uri="{BB962C8B-B14F-4D97-AF65-F5344CB8AC3E}">
        <p14:creationId xmlns:p14="http://schemas.microsoft.com/office/powerpoint/2010/main" val="350846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57393" y="476672"/>
            <a:ext cx="28360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Адыгейский народ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86996"/>
            <a:ext cx="4911943" cy="589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657392" y="1124744"/>
            <a:ext cx="305455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Родиной для адыгейцев является Адыгея и Краснодарский край. Кроме указанной территории, адыгейцев можно встретить в Ростовской и Московских областях, а также в Кабардино-Балкарии..</a:t>
            </a:r>
          </a:p>
        </p:txBody>
      </p:sp>
    </p:spTree>
    <p:extLst>
      <p:ext uri="{BB962C8B-B14F-4D97-AF65-F5344CB8AC3E}">
        <p14:creationId xmlns:p14="http://schemas.microsoft.com/office/powerpoint/2010/main" val="79707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96136" y="692696"/>
            <a:ext cx="26164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Алтайский народ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5112568" cy="61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96136" y="1397675"/>
            <a:ext cx="29158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Алтайцы являются коренным народом Алтая, поэтому проживают главным образом в этой республике. Хотя некоторая часть населения покинула историческую территорию обитания, теперь они проживают в Кемеровской и Новосибирской областях.</a:t>
            </a:r>
          </a:p>
        </p:txBody>
      </p:sp>
    </p:spTree>
    <p:extLst>
      <p:ext uri="{BB962C8B-B14F-4D97-AF65-F5344CB8AC3E}">
        <p14:creationId xmlns:p14="http://schemas.microsoft.com/office/powerpoint/2010/main" val="330727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40152" y="548679"/>
            <a:ext cx="19880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Народ Чукчи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3084"/>
            <a:ext cx="4320480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20072" y="1051375"/>
            <a:ext cx="3563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Чукчи относятся к малочисленному народу из северо-восточной части Азии. В России народ чукчи имеет небольшую численность. </a:t>
            </a:r>
            <a:endParaRPr lang="ru-RU" sz="2400" dirty="0" smtClean="0"/>
          </a:p>
          <a:p>
            <a:r>
              <a:rPr lang="ru-RU" sz="2400" dirty="0" smtClean="0"/>
              <a:t>Этот </a:t>
            </a:r>
            <a:r>
              <a:rPr lang="ru-RU" sz="2400" dirty="0"/>
              <a:t>народ разбросан по всей России, однако большая часть осела в Чукотском автономном округе, Якутии, Камчатском крае и Магаданской области...</a:t>
            </a:r>
          </a:p>
        </p:txBody>
      </p:sp>
    </p:spTree>
    <p:extLst>
      <p:ext uri="{BB962C8B-B14F-4D97-AF65-F5344CB8AC3E}">
        <p14:creationId xmlns:p14="http://schemas.microsoft.com/office/powerpoint/2010/main" val="400586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5578475" cy="474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8568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Это самые распространенные народы, которые могут встретиться вам на просторах России-матушки. Однако список далеко неполный, ведь в нашем государстве есть и иностранцы. Например, немцы, вьетнамцы, арабы, сербы, румыны, чехи, американцы, казахи, украинцы, французы, итальянцы, словаки, хорваты, тувинцы, узбеки, испанцы, британцы, японцы, пакистанцы и т.д.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40152" y="1844824"/>
            <a:ext cx="30963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Продолжать можно бесконечно, ведь огромная территория РФ способна вместить под одной крышей множество народов, как коренных, так и прибывающих из других стран и даже материков.</a:t>
            </a:r>
          </a:p>
        </p:txBody>
      </p:sp>
    </p:spTree>
    <p:extLst>
      <p:ext uri="{BB962C8B-B14F-4D97-AF65-F5344CB8AC3E}">
        <p14:creationId xmlns:p14="http://schemas.microsoft.com/office/powerpoint/2010/main" val="275534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576"/>
            <a:ext cx="439248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Дружба народов</a:t>
            </a:r>
          </a:p>
          <a:p>
            <a:endParaRPr lang="ru-RU" dirty="0"/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Дружба народов – не просто слова,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Дружба народов – навеки жива,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Дружба народов – счастливые дети,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Колос на ниве и сила в расцвете.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Дружба народов – бескрайний простор,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Мир и согласие, девичий хор,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Звонкая песня его, молодого,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Сад-виноград возле дома родного.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Дружба народов – над миром звезда,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Неугасимый светоч труда,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Волны зеленого вольного моря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Смелые книги и светлые зори.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Дружба народов – ликующий пир,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Где собрался весь трудящийся мир,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Люди рабочие воли согласной,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Воины правды и радости ясной.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Дружба народов – от Ленина зов,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Солнца сиянье над далью веков,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Капли живительные дождевые,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Башни Кремля, перезвоны ночные.</a:t>
            </a:r>
          </a:p>
          <a:p>
            <a:endParaRPr lang="ru-RU" dirty="0"/>
          </a:p>
          <a:p>
            <a:r>
              <a:rPr lang="ru-RU" dirty="0"/>
              <a:t>М. </a:t>
            </a:r>
            <a:r>
              <a:rPr lang="ru-RU" dirty="0" err="1"/>
              <a:t>Ральский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934" y="260648"/>
            <a:ext cx="4248472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73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2520280" cy="381642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9450" y="394578"/>
            <a:ext cx="50446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srgbClr val="C00000"/>
                </a:solidFill>
              </a:rPr>
              <a:t>Крупные народности России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84" y="1124743"/>
            <a:ext cx="3543928" cy="5365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11960" y="2132856"/>
            <a:ext cx="41399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Русские – самый многочисленный коренной этнос, проживающий на территории России. </a:t>
            </a:r>
            <a:endParaRPr lang="ru-RU" sz="2400" dirty="0" smtClean="0"/>
          </a:p>
          <a:p>
            <a:r>
              <a:rPr lang="ru-RU" sz="2400" dirty="0" smtClean="0"/>
              <a:t>Если </a:t>
            </a:r>
            <a:r>
              <a:rPr lang="ru-RU" sz="2400" dirty="0"/>
              <a:t>рассматривать карту России, то русский народ в многочисленности распределен по всей территории государства, проживая в каждом регионе страны...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10543" y="1268760"/>
            <a:ext cx="2262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Русский народ</a:t>
            </a:r>
          </a:p>
        </p:txBody>
      </p:sp>
    </p:spTree>
    <p:extLst>
      <p:ext uri="{BB962C8B-B14F-4D97-AF65-F5344CB8AC3E}">
        <p14:creationId xmlns:p14="http://schemas.microsoft.com/office/powerpoint/2010/main" val="143021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64088" y="620688"/>
            <a:ext cx="2736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Татарский народ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548680"/>
            <a:ext cx="4451973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19516" y="1340768"/>
            <a:ext cx="38289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Татары, по сравнению с русскими, </a:t>
            </a:r>
            <a:r>
              <a:rPr lang="ru-RU" sz="2400" dirty="0" smtClean="0"/>
              <a:t>составляют небольшое количество от </a:t>
            </a:r>
            <a:r>
              <a:rPr lang="ru-RU" sz="2400" dirty="0"/>
              <a:t>всего населения страны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Данный </a:t>
            </a:r>
            <a:r>
              <a:rPr lang="ru-RU" sz="2400" dirty="0"/>
              <a:t>этнос проживает по всей стране, самый густонаселенный татарами город является Татарстан</a:t>
            </a:r>
            <a:r>
              <a:rPr lang="ru-RU" sz="2400" dirty="0" smtClean="0"/>
              <a:t>, а </a:t>
            </a:r>
            <a:r>
              <a:rPr lang="ru-RU" sz="2400" dirty="0"/>
              <a:t>самый малонаселенный регион – </a:t>
            </a:r>
            <a:r>
              <a:rPr lang="ru-RU" sz="2400" dirty="0" smtClean="0"/>
              <a:t>Ингушетия.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0035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08104" y="404664"/>
            <a:ext cx="28600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Башкирский народ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3"/>
            <a:ext cx="4608512" cy="620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48064" y="1124744"/>
            <a:ext cx="38519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Башкиры являются коренным народом республики </a:t>
            </a:r>
            <a:r>
              <a:rPr lang="ru-RU" sz="2400" dirty="0" smtClean="0"/>
              <a:t>Башкортостан, где и проживает большая часть народа.</a:t>
            </a:r>
          </a:p>
          <a:p>
            <a:r>
              <a:rPr lang="ru-RU" sz="2400" dirty="0" smtClean="0"/>
              <a:t>Башкиры </a:t>
            </a:r>
            <a:r>
              <a:rPr lang="ru-RU" sz="2400" dirty="0"/>
              <a:t>живут на всей территории </a:t>
            </a:r>
            <a:r>
              <a:rPr lang="ru-RU" sz="2400" dirty="0" smtClean="0"/>
              <a:t>России.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9339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08104" y="539799"/>
            <a:ext cx="26741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Чувашский народ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32656"/>
            <a:ext cx="4703307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652119" y="1340768"/>
            <a:ext cx="295232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Чуваши являются коренными жителями Чувашской республики. </a:t>
            </a:r>
            <a:r>
              <a:rPr lang="ru-RU" sz="2400" dirty="0" smtClean="0"/>
              <a:t>Но половина народа проживают на </a:t>
            </a:r>
            <a:r>
              <a:rPr lang="ru-RU" sz="2400" dirty="0"/>
              <a:t>территории республики, остальные обитают во всех регионах России,</a:t>
            </a:r>
          </a:p>
        </p:txBody>
      </p:sp>
    </p:spTree>
    <p:extLst>
      <p:ext uri="{BB962C8B-B14F-4D97-AF65-F5344CB8AC3E}">
        <p14:creationId xmlns:p14="http://schemas.microsoft.com/office/powerpoint/2010/main" val="304053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52120" y="451538"/>
            <a:ext cx="26420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Чеченский народ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451539"/>
            <a:ext cx="4964475" cy="5929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36096" y="1124744"/>
            <a:ext cx="3635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Чеченцы являются народом, обосновавшимся на Северном Кавказе, их родиной считается Чечня</a:t>
            </a:r>
            <a:r>
              <a:rPr lang="ru-RU" sz="2400" dirty="0" smtClean="0"/>
              <a:t>. Но в последние годы численность чеченце в России увеличилась.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5005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96136" y="476672"/>
            <a:ext cx="28536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Мордовский народ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3542"/>
            <a:ext cx="4896544" cy="6147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36096" y="1124744"/>
            <a:ext cx="34918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Большая часть народа проживает в </a:t>
            </a:r>
            <a:r>
              <a:rPr lang="ru-RU" sz="2400" dirty="0" smtClean="0"/>
              <a:t>Мордовии. </a:t>
            </a:r>
          </a:p>
          <a:p>
            <a:r>
              <a:rPr lang="ru-RU" sz="2400" dirty="0" smtClean="0"/>
              <a:t>Далее </a:t>
            </a:r>
            <a:r>
              <a:rPr lang="ru-RU" sz="2400" dirty="0"/>
              <a:t>идут области: Самарская, Пензенская, Оренбургская, Ульяновская. Меньше всего данный этнос обитает в Ивановской и Омской </a:t>
            </a:r>
            <a:r>
              <a:rPr lang="ru-RU" sz="2400" dirty="0" smtClean="0"/>
              <a:t>области.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1918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96136" y="317847"/>
            <a:ext cx="28151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Удмуртский народ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3"/>
            <a:ext cx="4824536" cy="6111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508104" y="1413488"/>
            <a:ext cx="342382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/>
              <a:t>Большая часть этноса проживает в Удмуртской республике, а оставшаяся рассредоточилась по соседним регионам – Татарстан, Башкортостан, Свердловская область, Пермский край, Кировская область, Ханты-Мансийский автономный округ. Небольшая часть удмуртского народа перекочевала в Казахстан и Украину..</a:t>
            </a:r>
          </a:p>
        </p:txBody>
      </p:sp>
    </p:spTree>
    <p:extLst>
      <p:ext uri="{BB962C8B-B14F-4D97-AF65-F5344CB8AC3E}">
        <p14:creationId xmlns:p14="http://schemas.microsoft.com/office/powerpoint/2010/main" val="261268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28184" y="620688"/>
            <a:ext cx="25003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Народ Якутии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620688"/>
            <a:ext cx="4884021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508104" y="1382286"/>
            <a:ext cx="349188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Якуты представляют коренное население Якутии. Якуты составляют большую часть жителей Якутии и Сибири. Также они проживают в других регионах России, самые густонаселенные якутами регионы – это Иркутская и Магаданская области, Красноярский край, Хабаровск и Приморский округ... </a:t>
            </a:r>
          </a:p>
        </p:txBody>
      </p:sp>
    </p:spTree>
    <p:extLst>
      <p:ext uri="{BB962C8B-B14F-4D97-AF65-F5344CB8AC3E}">
        <p14:creationId xmlns:p14="http://schemas.microsoft.com/office/powerpoint/2010/main" val="149193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148</TotalTime>
  <Words>798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Россия славится, как многонациональное государство, на территории страны проживает более 190 народов. Большинство из них оказалось в РФ мирным путем, благодаря присоединению новых территорий. Каждый народ отличается своей историей, культурой и наследием. Разберем подробнее национальный состав России, рассмотрев отдельно каждый этнос.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2018-10-29T16:05:38Z</dcterms:created>
  <dcterms:modified xsi:type="dcterms:W3CDTF">2018-10-31T13:54:29Z</dcterms:modified>
</cp:coreProperties>
</file>