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sldIdLst>
    <p:sldId id="256" r:id="rId2"/>
    <p:sldId id="268" r:id="rId3"/>
    <p:sldId id="270" r:id="rId4"/>
    <p:sldId id="267" r:id="rId5"/>
    <p:sldId id="272" r:id="rId6"/>
    <p:sldId id="273" r:id="rId7"/>
    <p:sldId id="2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4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98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2204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25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1795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17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242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4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02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5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05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4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6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96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8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0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26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228601"/>
            <a:ext cx="11329987" cy="828674"/>
          </a:xfrm>
        </p:spPr>
        <p:txBody>
          <a:bodyPr>
            <a:norm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057275"/>
            <a:ext cx="11830050" cy="5915025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4000" b="1" dirty="0"/>
              <a:t>Презентация </a:t>
            </a:r>
          </a:p>
          <a:p>
            <a:pPr algn="ctr"/>
            <a:r>
              <a:rPr lang="ru-RU" sz="4000" b="1" dirty="0" smtClean="0"/>
              <a:t>по </a:t>
            </a:r>
            <a:r>
              <a:rPr lang="ru-RU" sz="4000" b="1" dirty="0"/>
              <a:t>теме: «Осень</a:t>
            </a:r>
            <a:r>
              <a:rPr lang="ru-RU" sz="4000" b="1" dirty="0" smtClean="0"/>
              <a:t>»</a:t>
            </a:r>
          </a:p>
          <a:p>
            <a:pPr algn="ctr"/>
            <a:r>
              <a:rPr lang="ru-RU" sz="4000" b="1" dirty="0" smtClean="0"/>
              <a:t>(младший дошкольный </a:t>
            </a:r>
            <a:r>
              <a:rPr lang="ru-RU" sz="4000" b="1" dirty="0"/>
              <a:t>в</a:t>
            </a:r>
            <a:r>
              <a:rPr lang="ru-RU" sz="4000" b="1" dirty="0" smtClean="0"/>
              <a:t>озраст)</a:t>
            </a:r>
            <a:endParaRPr lang="ru-RU" sz="4000" b="1" dirty="0"/>
          </a:p>
          <a:p>
            <a:pPr algn="r"/>
            <a:endParaRPr lang="ru-RU" sz="2400" b="1" dirty="0"/>
          </a:p>
          <a:p>
            <a:pPr algn="r"/>
            <a:r>
              <a:rPr lang="ru-RU" sz="2000" b="1" dirty="0"/>
              <a:t>Выполнила и провела</a:t>
            </a:r>
          </a:p>
          <a:p>
            <a:pPr algn="r"/>
            <a:r>
              <a:rPr lang="ru-RU" sz="2000" b="1" dirty="0"/>
              <a:t>Воспитатель</a:t>
            </a:r>
          </a:p>
          <a:p>
            <a:pPr algn="r"/>
            <a:r>
              <a:rPr lang="ru-RU" sz="2000" b="1" dirty="0" err="1" smtClean="0"/>
              <a:t>Ляпина</a:t>
            </a:r>
            <a:r>
              <a:rPr lang="ru-RU" sz="2000" b="1" dirty="0" smtClean="0"/>
              <a:t> Е.В.</a:t>
            </a:r>
            <a:endParaRPr lang="ru-RU" sz="2000" b="1" dirty="0"/>
          </a:p>
          <a:p>
            <a:pPr algn="ctr"/>
            <a:r>
              <a:rPr lang="ru-RU" sz="2000" b="1" dirty="0"/>
              <a:t>Санкт-Петербург</a:t>
            </a:r>
          </a:p>
          <a:p>
            <a:pPr algn="ctr"/>
            <a:r>
              <a:rPr lang="ru-RU" sz="2000" b="1" dirty="0" smtClean="0"/>
              <a:t>2022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1924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70" y="224589"/>
            <a:ext cx="11030700" cy="1491916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solidFill>
                  <a:schemeClr val="bg1"/>
                </a:solidFill>
              </a:rPr>
              <a:t>Осенью на улице начинает холодать. Люди одеваются теплее, чем летом – в теплые шапки, пальто и куртки, переобуваются в ботинки и сапоги.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4e76e24926ad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970" y="1548063"/>
            <a:ext cx="4347411" cy="502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Samsung\Google Диск\добро\написать\два года\new\картинки осень\948c2d6a14e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0167" y="1548063"/>
            <a:ext cx="4652211" cy="502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50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9848" y="366596"/>
            <a:ext cx="9053554" cy="607182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>
                <a:solidFill>
                  <a:schemeClr val="bg1"/>
                </a:solidFill>
              </a:rPr>
              <a:t>Люди ходят под зонтиками, на улице много луж.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79" y="1270661"/>
            <a:ext cx="5056918" cy="535577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70" y="1270661"/>
            <a:ext cx="4445290" cy="535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673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6" y="284300"/>
            <a:ext cx="11346759" cy="1143447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меняют свой цвет, потому что с наступлением осени солнышко светит все меньше, и им не хватает солнечного света, чтобы оставаться зелеными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 descr="http://img-fotki.yandex.ru/get/5113/111874181.4e/0_8c134_7b03fa1c_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0422" y="2160588"/>
            <a:ext cx="3991194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946" y="1529200"/>
            <a:ext cx="2608262" cy="262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81" y="2657311"/>
            <a:ext cx="3409800" cy="20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183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383" y="5327374"/>
            <a:ext cx="10946295" cy="1391477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звери начинают готовиться к зиме. </a:t>
            </a:r>
            <a:b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стараются сделать побольше запасов еды на зиму. </a:t>
            </a:r>
            <a:b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зимой добыть еду не так уж просто!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6" y="376759"/>
            <a:ext cx="5528268" cy="467758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965" y="425377"/>
            <a:ext cx="6204129" cy="465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91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621" y="5936974"/>
            <a:ext cx="11346822" cy="781878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>
                <a:solidFill>
                  <a:schemeClr val="bg1"/>
                </a:solidFill>
              </a:rPr>
              <a:t>Осенью 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мы собираем урожай овощей и фруктов.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79" y="610416"/>
            <a:ext cx="6811469" cy="4980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415" y="153523"/>
            <a:ext cx="4448256" cy="578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30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671" y="1520043"/>
            <a:ext cx="8534400" cy="186442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474" y="4073235"/>
            <a:ext cx="8534400" cy="1045029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59195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103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Осенью на улице начинает холодать. Люди одеваются теплее, чем летом – в теплые шапки, пальто и куртки, переобуваются в ботинки и сапоги.</vt:lpstr>
      <vt:lpstr>Люди ходят под зонтиками, на улице много луж.</vt:lpstr>
      <vt:lpstr>Листья меняют свой цвет, потому что с наступлением осени солнышко светит все меньше, и им не хватает солнечного света, чтобы оставаться зелеными.</vt:lpstr>
      <vt:lpstr>Осенью звери начинают готовиться к зиме.  Они стараются сделать побольше запасов еды на зиму.  Ведь зимой добыть еду не так уж просто! </vt:lpstr>
      <vt:lpstr>Осенью мы собираем урожай овощей и фруктов.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общеразвивающего вида №8 Адмиралтейского района Санкт-Петербурга</dc:title>
  <dc:creator>User</dc:creator>
  <cp:lastModifiedBy>user</cp:lastModifiedBy>
  <cp:revision>36</cp:revision>
  <dcterms:created xsi:type="dcterms:W3CDTF">2019-02-11T02:19:46Z</dcterms:created>
  <dcterms:modified xsi:type="dcterms:W3CDTF">2022-11-07T17:43:03Z</dcterms:modified>
</cp:coreProperties>
</file>