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314" r:id="rId3"/>
    <p:sldId id="280" r:id="rId4"/>
    <p:sldId id="296" r:id="rId5"/>
    <p:sldId id="281" r:id="rId6"/>
    <p:sldId id="299" r:id="rId7"/>
    <p:sldId id="264" r:id="rId8"/>
    <p:sldId id="300" r:id="rId9"/>
    <p:sldId id="305" r:id="rId10"/>
    <p:sldId id="309" r:id="rId11"/>
    <p:sldId id="315" r:id="rId12"/>
    <p:sldId id="286" r:id="rId13"/>
    <p:sldId id="304" r:id="rId14"/>
    <p:sldId id="291" r:id="rId15"/>
    <p:sldId id="292" r:id="rId16"/>
    <p:sldId id="27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620"/>
    <a:srgbClr val="0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26DC5-00CE-4806-9DC5-A04057B87EE3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89519-E39C-4D60-A25E-C952C14AD4F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0394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DF7F3-2B1C-4021-AD9E-3B85B1F872DF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0A25AD-C398-4D00-8E49-1D053EE8067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4353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8BFBC-6B71-46CF-828A-004C50310747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EE87DC-3770-4BFF-B04A-DD543134B59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1271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D839C-6750-471A-A4C7-6BB4B863206C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9E31C00-C08C-459F-AB3A-DDA7A1024A2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53576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35B2E-CBD2-4459-84D6-EBF3548B9993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81E35-389F-41C7-A695-D8212B485B1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0628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FD641-1A59-4F4F-8DC3-3CB35AC4BCA8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E2C27A87-7559-4A67-B276-3A98477FE1B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1105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792A6-39F4-44CC-9401-FABC7B78A4DE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33BC0-AA44-4893-98FC-91412A1AB35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7751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181A6-3F27-433B-99F9-6FB425644B9D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10E659-79D0-4F1D-B3CD-FD1C263EF92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6438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EC96F-055A-450E-A056-0FFC9923E05F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78074A-805F-49FB-8D86-B2CBE3F10D0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898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8809E-43D2-4D4E-A072-AA162C2A234B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14EAFA-7568-4DF4-AD01-626AAACEA06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43743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7FC75-5F99-4693-96C0-F059B441669C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63D3C-46ED-4743-99C1-9030DBBD51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0131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554552-8AF7-4364-8B1B-889C2C299F2A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rgbClr val="7F7F7F"/>
                </a:solidFill>
              </a:defRPr>
            </a:lvl1pPr>
          </a:lstStyle>
          <a:p>
            <a:fld id="{37ABA376-368C-44C7-95A2-8FC1F6BFE28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895" r:id="rId2"/>
    <p:sldLayoutId id="2147483904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5" r:id="rId9"/>
    <p:sldLayoutId id="2147483901" r:id="rId10"/>
    <p:sldLayoutId id="2147483902" r:id="rId11"/>
  </p:sldLayoutIdLst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D77C01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D77C01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D77C01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D77C01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D77C01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D77C01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D77C01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D77C01"/>
        </a:buClr>
        <a:buSzPct val="130000"/>
        <a:buFont typeface="Georgia" panose="02040502050405020303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D77C01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D77C01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51;&#1077;&#1082;&#1072;&#1088;&#1089;&#1090;&#1074;&#1077;&#1085;&#1085;&#1099;&#1077;%20&#1088;&#1072;&#1089;&#1090;&#1077;&#1085;&#1080;&#1103;\&#1057;&#1086;&#1083;&#1085;&#1077;&#1095;&#1085;&#1099;&#1081;%20&#1082;&#1088;&#1091;&#1075;%202.mp3" TargetMode="Externa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333375"/>
            <a:ext cx="9144000" cy="5615905"/>
          </a:xfrm>
        </p:spPr>
        <p:txBody>
          <a:bodyPr/>
          <a:lstStyle/>
          <a:p>
            <a:pPr marL="18288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200" dirty="0">
                <a:solidFill>
                  <a:srgbClr val="0046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  <a:t>МКДОУ </a:t>
            </a:r>
            <a:r>
              <a:rPr lang="ru-RU" sz="1200" dirty="0" err="1">
                <a:solidFill>
                  <a:srgbClr val="0046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  <a:t>Латненский</a:t>
            </a:r>
            <a:r>
              <a:rPr lang="ru-RU" sz="1200" dirty="0">
                <a:solidFill>
                  <a:srgbClr val="0046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  <a:t> детский сад «Родничок»</a:t>
            </a:r>
            <a:br>
              <a:rPr lang="ru-RU" sz="6600" dirty="0">
                <a:solidFill>
                  <a:srgbClr val="0046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br>
              <a:rPr lang="ru-RU" sz="6600" dirty="0">
                <a:solidFill>
                  <a:srgbClr val="0046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ru-RU" sz="6600" dirty="0">
                <a:solidFill>
                  <a:srgbClr val="0046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  <a:t>«Зелёная аптека»</a:t>
            </a:r>
            <a:br>
              <a:rPr lang="ru-RU" sz="6600" dirty="0">
                <a:solidFill>
                  <a:srgbClr val="0046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br>
              <a:rPr lang="ru-RU" sz="6600" dirty="0">
                <a:solidFill>
                  <a:srgbClr val="0046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ru-RU" sz="6600" dirty="0">
                <a:solidFill>
                  <a:srgbClr val="0046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ru-RU" sz="6600" dirty="0">
                <a:solidFill>
                  <a:srgbClr val="0046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ru-RU" sz="6600" dirty="0">
                <a:solidFill>
                  <a:srgbClr val="0046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  <a:t>                    </a:t>
            </a:r>
            <a:r>
              <a:rPr lang="ru-RU" sz="2000" dirty="0">
                <a:solidFill>
                  <a:srgbClr val="0046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  <a:t>Подготовила : Рожкова А.Н. </a:t>
            </a:r>
          </a:p>
        </p:txBody>
      </p:sp>
      <p:pic>
        <p:nvPicPr>
          <p:cNvPr id="5124" name="Picture 7" descr="C:\Users\Ольга\Documents\КЗПД\Лесная аптека\medal_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87316"/>
            <a:ext cx="3312368" cy="3312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8" descr="C:\Users\Ольга\Documents\КЗПД\Лесная аптека\364680_zelenaya-apteka-rasteniy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2907"/>
            <a:ext cx="157162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Ольга\Documents\КЗПД\Лесная аптека\img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85750"/>
            <a:ext cx="8215312" cy="616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Ольга\Documents\КЗПД\Лесная аптека\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00100"/>
            <a:ext cx="7010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Users\Ольга\Documents\КЗПД\Лесная аптека\1396807055_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Users\Ольга\Documents\КЗПД\Лесная аптека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Ольга\Documents\КЗПД\Лесная аптека\1396807090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:\Users\Ольга\Documents\КЗПД\Лесная аптека\1396807114_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лнечный круг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5959475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3" name="Picture 5" descr="C:\Users\Ольга\Documents\КЗПД\Лесная аптека\slide_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C:\Users\Ольга\Documents\КЗПД\Лесная аптека\slide_2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Ольга\Documents\КЗПД\Лесная аптека\1396807045_1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Ольга\Documents\КЗПД\Лесная аптека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Ольга\Documents\КЗПД\Лесная аптека\1396807099_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Ольга\Documents\КЗПД\Лесная аптека\img4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ъект 2"/>
          <p:cNvSpPr>
            <a:spLocks noGrp="1"/>
          </p:cNvSpPr>
          <p:nvPr>
            <p:ph sz="quarter" idx="13"/>
          </p:nvPr>
        </p:nvSpPr>
        <p:spPr>
          <a:xfrm>
            <a:off x="107950" y="1196975"/>
            <a:ext cx="3716338" cy="2408238"/>
          </a:xfrm>
        </p:spPr>
        <p:txBody>
          <a:bodyPr/>
          <a:lstStyle/>
          <a:p>
            <a:pPr marL="44450" indent="0">
              <a:buFont typeface="Georgia" panose="02040502050405020303" pitchFamily="18" charset="0"/>
              <a:buNone/>
            </a:pPr>
            <a:r>
              <a:rPr lang="ru-RU" altLang="ru-RU"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Белый щит </a:t>
            </a:r>
          </a:p>
          <a:p>
            <a:pPr marL="44450" indent="0">
              <a:buFont typeface="Georgia" panose="02040502050405020303" pitchFamily="18" charset="0"/>
              <a:buNone/>
            </a:pPr>
            <a:r>
              <a:rPr lang="ru-RU" altLang="ru-RU"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тысяче листьев, </a:t>
            </a:r>
          </a:p>
          <a:p>
            <a:pPr marL="44450" indent="0">
              <a:buFont typeface="Georgia" panose="02040502050405020303" pitchFamily="18" charset="0"/>
              <a:buNone/>
            </a:pPr>
            <a:r>
              <a:rPr lang="ru-RU" altLang="ru-RU"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расту на бугре, </a:t>
            </a:r>
          </a:p>
          <a:p>
            <a:pPr marL="44450" indent="0">
              <a:buFont typeface="Georgia" panose="02040502050405020303" pitchFamily="18" charset="0"/>
              <a:buNone/>
            </a:pPr>
            <a:r>
              <a:rPr lang="ru-RU" altLang="ru-RU"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помогу в беде. </a:t>
            </a: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196975"/>
            <a:ext cx="5176838" cy="453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50825" y="4271963"/>
            <a:ext cx="30257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45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Arial" panose="020B0604020202020204" pitchFamily="34" charset="0"/>
              </a:rPr>
              <a:t>тысячелистник</a:t>
            </a:r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Ольга\Documents\КЗПД\Лесная аптека\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Ольга\Documents\КЗПД\Лесная аптека\img16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57188"/>
            <a:ext cx="8286750" cy="621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907</TotalTime>
  <Words>40</Words>
  <Application>Microsoft Office PowerPoint</Application>
  <PresentationFormat>Экран (4:3)</PresentationFormat>
  <Paragraphs>6</Paragraphs>
  <Slides>16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Georgia</vt:lpstr>
      <vt:lpstr>Trebuchet MS</vt:lpstr>
      <vt:lpstr>Воздушный поток</vt:lpstr>
      <vt:lpstr>МКДОУ Латненский детский сад «Родничок»  «Зелёная аптека»                        Подготовила : Рожкова А.Н.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 «Зелёная аптека»</dc:title>
  <dc:creator>КАТЮША</dc:creator>
  <cp:lastModifiedBy>пк</cp:lastModifiedBy>
  <cp:revision>54</cp:revision>
  <dcterms:created xsi:type="dcterms:W3CDTF">2012-03-19T12:55:59Z</dcterms:created>
  <dcterms:modified xsi:type="dcterms:W3CDTF">2022-11-07T08:13:37Z</dcterms:modified>
</cp:coreProperties>
</file>