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880" autoAdjust="0"/>
  </p:normalViewPr>
  <p:slideViewPr>
    <p:cSldViewPr>
      <p:cViewPr varScale="1">
        <p:scale>
          <a:sx n="50" d="100"/>
          <a:sy n="50" d="100"/>
        </p:scale>
        <p:origin x="1740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5E09B92-0D68-4BBB-A068-E35D450603BE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FB03B5D-68B0-4CB6-9472-31398DF2F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7302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14C624C-E74F-49FC-8CB7-25857DB5812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215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1E235-048B-442B-86B1-879127481682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98942-D7B9-49B6-A7D1-1B21907CE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2E5E1-E49A-4A82-B689-90D97FF7C9F5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5CBFC-7CB5-43C6-970D-330EB8ACB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3CC88-865D-4B5E-88B0-44CBF4976A51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7CD7E-9CCF-4461-B5C3-34E5C282A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B7E11-825D-4AD9-ABEE-2DFEB0359AC9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502CA-23B8-4D53-B7F1-E6E1246C4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C135C-2FC2-439C-B3CF-338C78CEE82B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2ED1E-D617-4437-865B-16454E7CF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DF3DD-E1F1-4311-ADCD-C50ECE381121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AC563-633C-4CE1-A9F9-3D811237C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7746B-7BE9-4230-958B-379A54239470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0B3DC-C271-4159-BB57-C6C3E209E1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CDABD-2953-41E4-A52B-B82B3DCCF155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FC57C-E04F-44E9-B03C-BEEA101BC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0CC36-AC76-4A5E-9CA0-5B099776BF6F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F9CC9-6DE2-41D4-8F98-628B7267C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D6073-F0B3-41DC-8970-8B3A620E479D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F8FDA-600F-4C68-AF0E-C1F822562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B7604-313E-4CE1-8609-BD5F5C0A2AAD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D3B2A-AE59-4779-A02E-6B4FCE4FF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6ACB5A-E9C5-4862-975D-39FC9B2F03B8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7C8FCD-3CFC-42F7-ADD3-CDF609D5B0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0" r:id="rId4"/>
    <p:sldLayoutId id="2147483686" r:id="rId5"/>
    <p:sldLayoutId id="2147483681" r:id="rId6"/>
    <p:sldLayoutId id="2147483687" r:id="rId7"/>
    <p:sldLayoutId id="2147483688" r:id="rId8"/>
    <p:sldLayoutId id="2147483689" r:id="rId9"/>
    <p:sldLayoutId id="2147483682" r:id="rId10"/>
    <p:sldLayoutId id="214748369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468313" y="1052513"/>
            <a:ext cx="8207375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  <a:latin typeface="Franklin Gothic Book" pitchFamily="34" charset="0"/>
              </a:rPr>
              <a:t>Дикие животные зимой .</a:t>
            </a:r>
          </a:p>
          <a:p>
            <a:pPr algn="ctr"/>
            <a:r>
              <a:rPr lang="ru-RU" sz="5400" b="1" dirty="0">
                <a:solidFill>
                  <a:srgbClr val="002060"/>
                </a:solidFill>
                <a:latin typeface="Franklin Gothic Book" pitchFamily="34" charset="0"/>
              </a:rPr>
              <a:t>Страницы зимней книги </a:t>
            </a:r>
            <a:r>
              <a:rPr lang="ru-RU" sz="5400" b="1" dirty="0" smtClean="0">
                <a:solidFill>
                  <a:srgbClr val="002060"/>
                </a:solidFill>
                <a:latin typeface="Franklin Gothic Book" pitchFamily="34" charset="0"/>
              </a:rPr>
              <a:t>.</a:t>
            </a:r>
          </a:p>
          <a:p>
            <a:pPr algn="ctr"/>
            <a:endParaRPr lang="ru-RU" sz="5400" b="1" dirty="0" smtClean="0">
              <a:solidFill>
                <a:srgbClr val="002060"/>
              </a:solidFill>
              <a:latin typeface="Franklin Gothic Book" pitchFamily="34" charset="0"/>
            </a:endParaRPr>
          </a:p>
          <a:p>
            <a:pPr algn="ctr"/>
            <a:endParaRPr lang="ru-RU" sz="5400" b="1" dirty="0">
              <a:solidFill>
                <a:srgbClr val="002060"/>
              </a:solidFill>
              <a:latin typeface="Franklin Gothic Book" pitchFamily="34" charset="0"/>
            </a:endParaRPr>
          </a:p>
          <a:p>
            <a:pPr algn="ctr"/>
            <a:endParaRPr lang="ru-RU" sz="5400" b="1" dirty="0">
              <a:solidFill>
                <a:srgbClr val="002060"/>
              </a:solidFill>
              <a:latin typeface="Franklin Gothic Book" pitchFamily="34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</a:rPr>
              <a:t>Презентацию подготовил</a:t>
            </a:r>
            <a:r>
              <a:rPr lang="ru-RU" sz="2400" dirty="0" smtClean="0">
                <a:solidFill>
                  <a:srgbClr val="002060"/>
                </a:solidFill>
              </a:rPr>
              <a:t>: </a:t>
            </a:r>
            <a:r>
              <a:rPr lang="ru-RU" sz="2400" dirty="0">
                <a:solidFill>
                  <a:srgbClr val="002060"/>
                </a:solidFill>
              </a:rPr>
              <a:t>Воспитатель ГБДОУ Д</a:t>
            </a:r>
            <a:r>
              <a:rPr lang="en-US" sz="2400" dirty="0">
                <a:solidFill>
                  <a:srgbClr val="002060"/>
                </a:solidFill>
              </a:rPr>
              <a:t>/</a:t>
            </a:r>
            <a:r>
              <a:rPr lang="ru-RU" sz="2400" dirty="0" smtClean="0">
                <a:solidFill>
                  <a:srgbClr val="002060"/>
                </a:solidFill>
              </a:rPr>
              <a:t>С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№ </a:t>
            </a:r>
            <a:r>
              <a:rPr lang="ru-RU" sz="2400" dirty="0">
                <a:solidFill>
                  <a:srgbClr val="002060"/>
                </a:solidFill>
              </a:rPr>
              <a:t>95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«Подсолнух» Рудакова А.А.</a:t>
            </a:r>
            <a:endParaRPr lang="ru-RU" sz="2400" b="1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aaf6b7345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212976"/>
            <a:ext cx="4170040" cy="3264024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pic>
        <p:nvPicPr>
          <p:cNvPr id="3" name="Рисунок 2" descr="imgpreview (40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140968"/>
            <a:ext cx="3816424" cy="3168352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pic>
        <p:nvPicPr>
          <p:cNvPr id="4" name="Рисунок 3" descr="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99792" y="332656"/>
            <a:ext cx="3554710" cy="2592288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539750" y="546100"/>
            <a:ext cx="388778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По лесу бежит ,петляет</a:t>
            </a:r>
          </a:p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 К лету шубку меняет.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На снегу его не видно  Волку и лисе обидно …(заяц).  </a:t>
            </a:r>
            <a:endParaRPr lang="ru-RU" sz="2400" b="1">
              <a:solidFill>
                <a:srgbClr val="002060"/>
              </a:solidFill>
              <a:ea typeface="Constantia" pitchFamily="18" charset="0"/>
            </a:endParaRPr>
          </a:p>
        </p:txBody>
      </p:sp>
      <p:pic>
        <p:nvPicPr>
          <p:cNvPr id="3" name="Рисунок 2" descr="СЛЕДЫ ЗАЙЦА 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708920"/>
            <a:ext cx="3888432" cy="3810000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pic>
        <p:nvPicPr>
          <p:cNvPr id="4" name="Рисунок 3" descr="imgpreview (8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548680"/>
            <a:ext cx="4104456" cy="5760640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preview (9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32656"/>
            <a:ext cx="4248472" cy="5594176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pic>
        <p:nvPicPr>
          <p:cNvPr id="4" name="Рисунок 3" descr="imgpreview (9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980728"/>
            <a:ext cx="3960440" cy="5511874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preview (9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620688"/>
            <a:ext cx="4896544" cy="5760640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sp>
        <p:nvSpPr>
          <p:cNvPr id="22531" name="Rectangle 1"/>
          <p:cNvSpPr>
            <a:spLocks noChangeArrowheads="1"/>
          </p:cNvSpPr>
          <p:nvPr/>
        </p:nvSpPr>
        <p:spPr bwMode="auto">
          <a:xfrm>
            <a:off x="468313" y="438150"/>
            <a:ext cx="3095625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Косолапые ноги. Зиму спит в берлоге.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  Догадайся и ответь, Кто же это…… (медведь)</a:t>
            </a:r>
            <a:endParaRPr lang="ru-RU" sz="2400" b="1">
              <a:solidFill>
                <a:srgbClr val="002060"/>
              </a:solidFill>
              <a:ea typeface="Constantia" pitchFamily="18" charset="0"/>
            </a:endParaRPr>
          </a:p>
        </p:txBody>
      </p:sp>
      <p:pic>
        <p:nvPicPr>
          <p:cNvPr id="5" name="Рисунок 4" descr="ris1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2996952"/>
            <a:ext cx="3168352" cy="3177902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preview (9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717032"/>
            <a:ext cx="3600400" cy="2718420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pic>
        <p:nvPicPr>
          <p:cNvPr id="3" name="Рисунок 2" descr="imgpreview (98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789040"/>
            <a:ext cx="3816424" cy="2695178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pic>
        <p:nvPicPr>
          <p:cNvPr id="4" name="Рисунок 3" descr="Medved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1720" y="404664"/>
            <a:ext cx="4824536" cy="3339752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611188" y="333375"/>
            <a:ext cx="6246812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Franklin Gothic Book" pitchFamily="34" charset="0"/>
              </a:rPr>
              <a:t>Это рыжая шубка . По веткам скачет. В дупло запасы прячет (белка)</a:t>
            </a:r>
          </a:p>
        </p:txBody>
      </p:sp>
      <p:pic>
        <p:nvPicPr>
          <p:cNvPr id="24579" name="Рисунок 5" descr="сЛЕДЫ БЕЛКИ .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276475"/>
            <a:ext cx="4032250" cy="412432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24580" name="Рисунок 6" descr="2147528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1773238"/>
            <a:ext cx="3937000" cy="44640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3068960"/>
            <a:ext cx="3851920" cy="3384376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pic>
        <p:nvPicPr>
          <p:cNvPr id="3" name="Рисунок 2" descr="белка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3140968"/>
            <a:ext cx="3744416" cy="3284984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pic>
        <p:nvPicPr>
          <p:cNvPr id="4" name="Рисунок 3" descr="белка 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1760" y="404664"/>
            <a:ext cx="3960440" cy="2574404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71_3cae2c7b626af58daab6bcedc9df75ba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2276872"/>
            <a:ext cx="3744416" cy="4149080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pic>
        <p:nvPicPr>
          <p:cNvPr id="3" name="Рисунок 2" descr="лось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7984" y="404664"/>
            <a:ext cx="4320480" cy="6048672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468313" y="549275"/>
            <a:ext cx="6389687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Franklin Gothic Book" pitchFamily="34" charset="0"/>
              </a:rPr>
              <a:t>Он из леса вышел снова,</a:t>
            </a:r>
            <a:br>
              <a:rPr lang="ru-RU" sz="2000" b="1">
                <a:solidFill>
                  <a:srgbClr val="002060"/>
                </a:solidFill>
                <a:latin typeface="Franklin Gothic Book" pitchFamily="34" charset="0"/>
              </a:rPr>
            </a:br>
            <a:r>
              <a:rPr lang="ru-RU" sz="2000" b="1">
                <a:solidFill>
                  <a:srgbClr val="002060"/>
                </a:solidFill>
                <a:latin typeface="Franklin Gothic Book" pitchFamily="34" charset="0"/>
              </a:rPr>
              <a:t>Не олень и не корова.</a:t>
            </a:r>
            <a:br>
              <a:rPr lang="ru-RU" sz="2000" b="1">
                <a:solidFill>
                  <a:srgbClr val="002060"/>
                </a:solidFill>
                <a:latin typeface="Franklin Gothic Book" pitchFamily="34" charset="0"/>
              </a:rPr>
            </a:br>
            <a:r>
              <a:rPr lang="ru-RU" sz="2000" b="1">
                <a:solidFill>
                  <a:srgbClr val="002060"/>
                </a:solidFill>
                <a:latin typeface="Franklin Gothic Book" pitchFamily="34" charset="0"/>
              </a:rPr>
              <a:t>Повстречаться нам пришлось</a:t>
            </a:r>
            <a:br>
              <a:rPr lang="ru-RU" sz="2000" b="1">
                <a:solidFill>
                  <a:srgbClr val="002060"/>
                </a:solidFill>
                <a:latin typeface="Franklin Gothic Book" pitchFamily="34" charset="0"/>
              </a:rPr>
            </a:br>
            <a:r>
              <a:rPr lang="ru-RU" sz="2000" b="1">
                <a:solidFill>
                  <a:srgbClr val="002060"/>
                </a:solidFill>
                <a:latin typeface="Franklin Gothic Book" pitchFamily="34" charset="0"/>
              </a:rPr>
              <a:t>Познакомьтесь это...(Лось)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ос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068960"/>
            <a:ext cx="4032448" cy="3275434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pic>
        <p:nvPicPr>
          <p:cNvPr id="3" name="Рисунок 2" descr="782a7777e2b6dcfdd3476499718f7d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140968"/>
            <a:ext cx="3810000" cy="3244205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pic>
        <p:nvPicPr>
          <p:cNvPr id="4" name="Рисунок 3" descr="лось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7784" y="332656"/>
            <a:ext cx="3672408" cy="2341140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32656"/>
            <a:ext cx="5184576" cy="3915816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3" name="Рисунок 2" descr="книга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4077072"/>
            <a:ext cx="3168352" cy="2388096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29f465ad2580646f2ff88ab2f5479f6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1988840"/>
            <a:ext cx="5962650" cy="4476750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sp>
        <p:nvSpPr>
          <p:cNvPr id="11267" name="Rectangle 1"/>
          <p:cNvSpPr>
            <a:spLocks noChangeArrowheads="1"/>
          </p:cNvSpPr>
          <p:nvPr/>
        </p:nvSpPr>
        <p:spPr bwMode="auto">
          <a:xfrm>
            <a:off x="0" y="573088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>
                <a:solidFill>
                  <a:srgbClr val="002060"/>
                </a:solidFill>
                <a:ea typeface="Times New Roman" pitchFamily="18" charset="0"/>
              </a:rPr>
              <a:t> Снег на полях, лёд на реках ,</a:t>
            </a:r>
            <a:endParaRPr lang="ru-RU" sz="3600" b="1">
              <a:solidFill>
                <a:srgbClr val="002060"/>
              </a:solidFill>
              <a:latin typeface="Times New Roman" pitchFamily="18" charset="0"/>
              <a:ea typeface="Constantia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вьюга гуляет, когда это бывает?</a:t>
            </a:r>
            <a:r>
              <a:rPr lang="ru-RU" sz="3600" b="1">
                <a:solidFill>
                  <a:srgbClr val="002060"/>
                </a:solidFill>
                <a:ea typeface="Constantia" pitchFamily="18" charset="0"/>
                <a:cs typeface="Times New Roman" pitchFamily="18" charset="0"/>
              </a:rPr>
              <a:t> </a:t>
            </a:r>
            <a:endParaRPr lang="ru-RU" sz="3600"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има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1844824"/>
            <a:ext cx="5472608" cy="4639394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sp>
        <p:nvSpPr>
          <p:cNvPr id="29699" name="TextBox 2"/>
          <p:cNvSpPr txBox="1">
            <a:spLocks noChangeArrowheads="1"/>
          </p:cNvSpPr>
          <p:nvPr/>
        </p:nvSpPr>
        <p:spPr bwMode="auto">
          <a:xfrm>
            <a:off x="1116013" y="476250"/>
            <a:ext cx="80279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 i="1">
                <a:solidFill>
                  <a:srgbClr val="002060"/>
                </a:solidFill>
                <a:latin typeface="Franklin Gothic Book" pitchFamily="34" charset="0"/>
              </a:rPr>
              <a:t>До новых встреч 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preview (3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556792"/>
            <a:ext cx="6912768" cy="4680520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403350" y="476250"/>
            <a:ext cx="63119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2060"/>
                </a:solidFill>
                <a:latin typeface="Franklin Gothic Book" pitchFamily="34" charset="0"/>
              </a:rPr>
              <a:t>Лесной дом зимы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им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04664"/>
            <a:ext cx="3672408" cy="6048672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pic>
        <p:nvPicPr>
          <p:cNvPr id="3" name="Рисунок 2" descr="КНИГА 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3573016"/>
            <a:ext cx="3960440" cy="2880320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4679950" y="765175"/>
            <a:ext cx="39243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2060"/>
                </a:solidFill>
                <a:latin typeface="Franklin Gothic Book" pitchFamily="34" charset="0"/>
              </a:rPr>
              <a:t>Зима пишет свои книги </a:t>
            </a:r>
          </a:p>
          <a:p>
            <a:r>
              <a:rPr lang="ru-RU" sz="4000" b="1">
                <a:solidFill>
                  <a:srgbClr val="002060"/>
                </a:solidFill>
                <a:latin typeface="Franklin Gothic Book" pitchFamily="34" charset="0"/>
              </a:rPr>
              <a:t>о жизни животных в лесу.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87500555_1mysh-zimoy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2708920"/>
            <a:ext cx="3960440" cy="3672408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pic>
        <p:nvPicPr>
          <p:cNvPr id="3" name="Рисунок 2" descr="следы лесной мыши .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1052736"/>
            <a:ext cx="4032448" cy="5328593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sp>
        <p:nvSpPr>
          <p:cNvPr id="14340" name="Rectangle 1"/>
          <p:cNvSpPr>
            <a:spLocks noChangeArrowheads="1"/>
          </p:cNvSpPr>
          <p:nvPr/>
        </p:nvSpPr>
        <p:spPr bwMode="auto">
          <a:xfrm>
            <a:off x="4643438" y="63500"/>
            <a:ext cx="41052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Вырыла норку </a:t>
            </a:r>
            <a:r>
              <a:rPr lang="ru-RU" sz="2400" b="1">
                <a:solidFill>
                  <a:srgbClr val="002060"/>
                </a:solidFill>
                <a:latin typeface="Constantia" pitchFamily="18" charset="0"/>
                <a:ea typeface="Constantia" pitchFamily="18" charset="0"/>
                <a:cs typeface="Times New Roman" pitchFamily="18" charset="0"/>
              </a:rPr>
              <a:t>–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и  в норке живёт, бусинки глазки- малышка,</a:t>
            </a:r>
            <a:endParaRPr lang="ru-RU" sz="2400" b="1">
              <a:solidFill>
                <a:srgbClr val="002060"/>
              </a:solidFill>
              <a:ea typeface="Constantia" pitchFamily="18" charset="0"/>
            </a:endParaRPr>
          </a:p>
          <a:p>
            <a:pPr algn="ctr"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Спелое зёрнышко в норке жуёт  .серая-серая </a:t>
            </a:r>
            <a:r>
              <a:rPr lang="ru-RU" sz="2400" b="1">
                <a:solidFill>
                  <a:srgbClr val="002060"/>
                </a:solidFill>
                <a:latin typeface="Constantia" pitchFamily="18" charset="0"/>
                <a:ea typeface="Constantia" pitchFamily="18" charset="0"/>
                <a:cs typeface="Times New Roman" pitchFamily="18" charset="0"/>
              </a:rPr>
              <a:t>……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.(мышка)</a:t>
            </a:r>
            <a:endParaRPr lang="ru-RU" sz="2400"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следы лесной мыши.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2205038"/>
            <a:ext cx="7632700" cy="4319587"/>
          </a:xfrm>
          <a:prstGeom prst="rect">
            <a:avLst/>
          </a:prstGeom>
          <a:noFill/>
          <a:ln w="762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3" name="Рисунок 2" descr="obrazovanie_mysh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332656"/>
            <a:ext cx="2594620" cy="1656184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323850" y="568325"/>
            <a:ext cx="882015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Эта рыжая плутовка ловит мышек в поле ловко.</a:t>
            </a:r>
            <a:endParaRPr lang="ru-RU" sz="2800" b="1">
              <a:solidFill>
                <a:srgbClr val="002060"/>
              </a:solidFill>
              <a:ea typeface="Constantia" pitchFamily="18" charset="0"/>
            </a:endParaRPr>
          </a:p>
          <a:p>
            <a:pPr eaLnBrk="0" hangingPunct="0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Хоть похожа на собаку ,никогда не лезет в драку</a:t>
            </a:r>
          </a:p>
          <a:p>
            <a:pPr eaLnBrk="0" hangingPunct="0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Нет хитрей её в лесу ,и узнали мы …….(</a:t>
            </a:r>
            <a:r>
              <a:rPr lang="ru-RU" sz="2800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лису)</a:t>
            </a:r>
            <a:r>
              <a:rPr lang="ru-RU" sz="2800">
                <a:solidFill>
                  <a:srgbClr val="00000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 </a:t>
            </a:r>
            <a:endParaRPr lang="ru-RU" sz="2800"/>
          </a:p>
        </p:txBody>
      </p:sp>
      <p:pic>
        <p:nvPicPr>
          <p:cNvPr id="5" name="Рисунок 4" descr="следы лисы на снегу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068960"/>
            <a:ext cx="3888432" cy="3384376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pic>
        <p:nvPicPr>
          <p:cNvPr id="6" name="Рисунок 5" descr="imgpreview (3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2132856"/>
            <a:ext cx="3924944" cy="4320480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465306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212976"/>
            <a:ext cx="3384376" cy="3168352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pic>
        <p:nvPicPr>
          <p:cNvPr id="4" name="Рисунок 3" descr="25147376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692696"/>
            <a:ext cx="4536504" cy="5760640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323850" y="122238"/>
            <a:ext cx="4176713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Что за зверь зимой холодной ходит по лесу голодный?</a:t>
            </a:r>
            <a:endParaRPr lang="ru-RU" sz="2400" b="1">
              <a:solidFill>
                <a:srgbClr val="002060"/>
              </a:solidFill>
              <a:ea typeface="Constantia" pitchFamily="18" charset="0"/>
            </a:endParaRP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На собаку он похож, что ни зуб ,то острый нож !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Он бежит оскалив пасть, на овцу готов напасть . ….(волк)</a:t>
            </a:r>
            <a:endParaRPr lang="ru-RU" sz="2400" b="1">
              <a:solidFill>
                <a:srgbClr val="002060"/>
              </a:solidFill>
            </a:endParaRPr>
          </a:p>
        </p:txBody>
      </p:sp>
      <p:pic>
        <p:nvPicPr>
          <p:cNvPr id="3" name="Рисунок 2" descr="след волк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564904"/>
            <a:ext cx="3312368" cy="3600400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  <p:pic>
        <p:nvPicPr>
          <p:cNvPr id="6" name="Рисунок 5" descr="imgpreview (8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476672"/>
            <a:ext cx="4320480" cy="5832648"/>
          </a:xfrm>
          <a:prstGeom prst="roundRect">
            <a:avLst/>
          </a:prstGeom>
          <a:ln w="76200">
            <a:solidFill>
              <a:srgbClr val="002060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273</TotalTime>
  <Words>211</Words>
  <Application>Microsoft Office PowerPoint</Application>
  <PresentationFormat>Экран (4:3)</PresentationFormat>
  <Paragraphs>29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Calibri</vt:lpstr>
      <vt:lpstr>Constantia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ЛЕНОК</dc:creator>
  <cp:lastModifiedBy>ASUS</cp:lastModifiedBy>
  <cp:revision>17</cp:revision>
  <dcterms:created xsi:type="dcterms:W3CDTF">2018-01-07T14:36:55Z</dcterms:created>
  <dcterms:modified xsi:type="dcterms:W3CDTF">2022-11-07T13:23:05Z</dcterms:modified>
</cp:coreProperties>
</file>