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780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2673F-D9E6-4A1A-A011-64062190330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D394A-CF7C-4CB1-9E68-50E7D86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071678"/>
            <a:ext cx="7572428" cy="2554545"/>
          </a:xfrm>
          <a:prstGeom prst="rect">
            <a:avLst/>
          </a:prstGeom>
          <a:ln>
            <a:noFill/>
            <a:prstDash val="dashDot"/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«Сохранение и укрепление здоровья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семьи и детского сада»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6286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 </a:t>
            </a: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Багаутдинова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Н.С..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785794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етский сад «Солнышко» д. Константиновка муниципального района 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Кармаскалинский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 Республики Башкортостан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32" y="0"/>
            <a:ext cx="9148264" cy="6858000"/>
          </a:xfrm>
          <a:prstGeom prst="rect">
            <a:avLst/>
          </a:prstGeom>
          <a:noFill/>
        </p:spPr>
      </p:pic>
      <p:pic>
        <p:nvPicPr>
          <p:cNvPr id="5" name="Рисунок 4" descr="IMG-20211018-WA0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000108"/>
            <a:ext cx="342902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TEMP\Rar$DI05.347\IMG-20211021-WA0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928645"/>
            <a:ext cx="2000264" cy="2667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TEMP\Rar$DI06.075\IMG-20211021-WA0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2928934"/>
            <a:ext cx="2411015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TEMP\Rar$DI09.820\IMG-20211021-WA0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786190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64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714356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142984"/>
            <a:ext cx="76438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Правильно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организованный режим дня – режим дня оптимально сочетающий период бодрствования, сна детей в течении суток, удовлетворяющий их в потребности в пище, в деятельности, отдыхе, двигательной активности и др.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Режим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дисциплинирует детей, способствует формированию многих полезных навыков, приучает их к определенному ритму.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Дети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привыкшие к режиму, более организованы.</a:t>
            </a:r>
            <a:endParaRPr lang="ru-RU" dirty="0"/>
          </a:p>
        </p:txBody>
      </p:sp>
      <p:pic>
        <p:nvPicPr>
          <p:cNvPr id="7" name="Рисунок 6" descr="IMG-20211013-WA0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357562"/>
            <a:ext cx="192882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-20211018-WA0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3357562"/>
            <a:ext cx="198240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3500438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32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785795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рациональной двигательной активности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285858"/>
            <a:ext cx="750099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занятий физкультурой способствует развитию физических качеств выносливость, существенно влияет на совершенствование защитных сил организма ребенка. Организация рациональной двигательной активности подразумевает: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 двигательной активности с общедоступными закаливающими процедурами;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включение в комплекс физического воспитания элементов дыхательной гимнастики;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 гимнастику и занятия корригирующей гимнастики для профилактики плоскостопия и искривления осанки; а так же: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Подвижные, спортивные - народные игры ,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эстафеты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соревнования, прогулки- походы,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так далее.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32" y="0"/>
            <a:ext cx="9148264" cy="6858000"/>
          </a:xfrm>
          <a:prstGeom prst="rect">
            <a:avLst/>
          </a:prstGeom>
          <a:noFill/>
        </p:spPr>
      </p:pic>
      <p:pic>
        <p:nvPicPr>
          <p:cNvPr id="3074" name="Picture 2" descr="C:\Users\Админ\Desktop\видео\IMG-20211025-WA0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3" y="3357563"/>
            <a:ext cx="352427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211025-WA00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357562"/>
            <a:ext cx="3571868" cy="2678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857225" y="785794"/>
            <a:ext cx="75724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Поэтому я стараюсь привлечь воспитанников к участию в различных конкурсах: Республиканская олимпиада для детей старшего дошкольного возраста по физической культуре (2019 г.- 20 воспитанников, 2020 г.- 13 , 2021 г.-11), «Маленькие звездочки» со спортивным танцем на степах в 2020 г, где заняли 2 место, танец с обручами в 2021 г. - 1 место.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международной олимпиаде «Глобус по ПДД», а также спортивных мероприятиях и физкультурных досугов ,  согласно годовому плану.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64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214422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/>
          </a:p>
        </p:txBody>
      </p:sp>
      <p:pic>
        <p:nvPicPr>
          <p:cNvPr id="6" name="Picture 2" descr="C:\Documents and Settings\User\Рабочий стол\зож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3" y="2143116"/>
            <a:ext cx="6429420" cy="384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32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1000108"/>
            <a:ext cx="6858048" cy="4445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Здоровые дети в здоровой семье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Здоровые семьи – в здоровой стране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Здоровые страны – планета здоровье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– какое прекрасное слово!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пусть на здоровой планете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Растут здоровые дети.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32" y="0"/>
            <a:ext cx="9148264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714356"/>
            <a:ext cx="7643866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мире к человеку и его здоровью предъявляются очень высокие требования. Именно в дошкольном возрасте формируется здоровье будущего школьника.  У ребенка должно формироваться осознанное и внимательное отношение к своему здоровью, а взрослые должны быть для детей образцом. Они обязаны показать детям, что здоровье – одна из главных ценностей жизни. Сегодня понятие здоровья связано не только с отсутствием у человека болезней, но и с наличием у него полноценного развитого физического, психического и нравственного состояния. Заболевания не появляются без причины. Чтобы не болеть, важно постоянно внимательно следить за своим здоровьем и вести здоровый образ жизни. Под  «ЗОЖ» в медицинской литературе понимают поведение, стиль, способствующих сохранению, укреплению здоровья данной популяции</a:t>
            </a: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32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857232"/>
            <a:ext cx="7286676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ДО, одной из приоритетных задач является охрана и укрепление физического и психического здоровья детей, в том числе их эмоционального благополучия. Поэтому внедрение инновационных технологий и оздоровительных мероприятий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образовательный процесс, подготовка ребенка к здоровому образу жизни на основе здоровье сберегающих технологий является приоритетным направлением нашей ДОО в условиях реализации ФГОС ДО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Одним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основных направлений по формированию физически и психически здорового ребенка является работа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родителями. 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хотим вырастить нравственно и физически здоровое поколение, то должны решать эту проблему «всем миром», семья, детский сад, общественность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64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857233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 по формированию здорового образа жизни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дошкольника: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443841"/>
            <a:ext cx="7572428" cy="3782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представления о том, что быть здоровым – хорошо,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болеть – плохо; о некоторых признаках здоровья;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навыки здорового поведения: любить двигаться; есть побольше овощей, фруктов; мыть руки после каждого загрязнения; не злиться и не волноваться; быть доброжелательным; больше бегать на свежем воздухе; соблюдать режим;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овладеть устойчивыми навыками поведениями;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Вырабатывать навыки правильной осанки;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знания детей о физическом движении в целом.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32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4757" y="714356"/>
            <a:ext cx="40890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родителями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714356"/>
            <a:ext cx="81439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собрания, семинары;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Консультативная работа (старшая медсестра, инструктор по физической культуре, воспитатель)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Интернет –ресурсов (размещение информаций на сайте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ДОО; в родительских группах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 app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Информация через Уголок Здоровья: ознакомление родителей с содержанием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оздоровительной работы в детском саду, материалы по формированию у детей привития здорового образа жизни, сообщение об успехах, победах в конкурсах, распространение наглядного материала с призывом вести здоровый образ жизни самим родителям и приучать к этому своих детей;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конкретным приемами и методами оздоровления (дыхательная , пальчиковая, артикуляционная гимнастики);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нестандартного физкультурного оборудования: массажные дорожки, зимние постройки на участке, футлярчики для чеснока, нетрадиционные предметы для работы над осанкой;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спортивных мероприятиях «Мама, папа, я – спортивная семья», участие пап - «День защитники Отечества», мам «8 Марта!».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714356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 следует уделять следующим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компонентам,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способствующим сохранению и укреплению здоровья детей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785926"/>
            <a:ext cx="7500990" cy="2535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питание;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организма;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правил личной гигиены;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Достаточная двигательная активность;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комфортность пребывания детей в детском саду;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64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785794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сбалансирование питание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285860"/>
            <a:ext cx="74295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укрепления здоровья ребенка – важно кормить его правильно, обеспечивать полноценное ежедневное питание, включающие белки, жиры, углеводы, витамины, минеральные вещества и микроэлементы. Не правильный подбор продуктов часто приводит к пищевой аллергии,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плохому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состоянию кожи и даже нарушениям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	поведения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психоэмоционального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А что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 вызвать желание покушать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			нужна эстетика организации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питания, 	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каждому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	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приема пищи, правильность   			расстановки мебели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IMG-20211018-WA0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500306"/>
            <a:ext cx="278608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hello_html_4a4ea2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32" y="0"/>
            <a:ext cx="91482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714356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организма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142984"/>
            <a:ext cx="764386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закаливании организма необходимо использовать целебные природные факторы окружающей среды: солнце , воздух и вода. Закаливая, то есть тренируя, мы приучаем организм к различным природным температурным условиям и их переменам. Закаливание активизирует защитные силы организма, улучшает работу многих его систем, придает бодрости духу и телу.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проводим обширный комплекс закаливающих мероприятий: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соблюдение температурного режима в течении дня;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-соблюдение режима проветривания группы;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правильная организация прогулки и ее длительность;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соблюдение сезонной одежды во время прогулки и облегченная в    	   группе;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сон в трусах;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гимнастика после сна;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мытье прохладной водой лица и рук по локоть;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полоскание рта водой;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комплекс закаливающих процедур по дорожкам здоровья.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466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30</cp:revision>
  <dcterms:created xsi:type="dcterms:W3CDTF">2021-10-25T10:26:09Z</dcterms:created>
  <dcterms:modified xsi:type="dcterms:W3CDTF">2021-10-27T03:40:25Z</dcterms:modified>
</cp:coreProperties>
</file>