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9" r:id="rId2"/>
    <p:sldId id="267" r:id="rId3"/>
    <p:sldId id="280" r:id="rId4"/>
    <p:sldId id="258" r:id="rId5"/>
    <p:sldId id="260" r:id="rId6"/>
    <p:sldId id="261" r:id="rId7"/>
    <p:sldId id="259" r:id="rId8"/>
    <p:sldId id="262" r:id="rId9"/>
    <p:sldId id="257" r:id="rId10"/>
    <p:sldId id="263" r:id="rId11"/>
    <p:sldId id="264" r:id="rId12"/>
    <p:sldId id="265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222" autoAdjust="0"/>
  </p:normalViewPr>
  <p:slideViewPr>
    <p:cSldViewPr>
      <p:cViewPr varScale="1">
        <p:scale>
          <a:sx n="78" d="100"/>
          <a:sy n="78" d="100"/>
        </p:scale>
        <p:origin x="-93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9F60-726F-4E6E-895A-7D61E6AA5AEF}" type="datetimeFigureOut">
              <a:rPr lang="ru-RU" smtClean="0"/>
              <a:pPr/>
              <a:t>07.11.2022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48130-D554-41FE-AC2D-2B1007A6D7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66429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 нашего края</a:t>
            </a:r>
            <a:endParaRPr lang="ru-RU" sz="5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509120"/>
            <a:ext cx="4447516" cy="146456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МБДОУ «Ефимовский детский сад комбинированного вида»</a:t>
            </a:r>
          </a:p>
          <a:p>
            <a:pPr algn="ctr"/>
            <a:r>
              <a:rPr lang="ru-RU" sz="1800" dirty="0" smtClean="0">
                <a:solidFill>
                  <a:schemeClr val="tx2"/>
                </a:solidFill>
              </a:rPr>
              <a:t>Воспитатель: Дрюкина А.Ф.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1026" name="Picture 2" descr="E:\рис.Птицы зимой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437" y="3546134"/>
            <a:ext cx="442947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210276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5231"/>
            <a:ext cx="8229600" cy="1647056"/>
          </a:xfrm>
        </p:spPr>
        <p:txBody>
          <a:bodyPr/>
          <a:lstStyle/>
          <a:p>
            <a:pPr algn="l"/>
            <a:r>
              <a:rPr lang="ru-RU" dirty="0" smtClean="0"/>
              <a:t>СОВА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021" y="151039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Ух, ух, ух, какая ночь!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Разбегайтесь мыши прочь!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Вижу, слышу в темноте –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Пища бегает везде!»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Крутит птица головой,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Видит даже за спиной,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Словно блюдца, глаза два.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Эта хищница –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           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        (Сова).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8533" y="1268759"/>
            <a:ext cx="4824536" cy="48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05605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СОРОКА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bg1"/>
                </a:solidFill>
              </a:rPr>
              <a:t>Одета скромно эта </a:t>
            </a:r>
            <a:r>
              <a:rPr lang="ru-RU" sz="2600" dirty="0" smtClean="0">
                <a:solidFill>
                  <a:schemeClr val="bg1"/>
                </a:solidFill>
              </a:rPr>
              <a:t>птица.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Она </a:t>
            </a:r>
            <a:r>
              <a:rPr lang="ru-RU" sz="2600" dirty="0" smtClean="0">
                <a:solidFill>
                  <a:schemeClr val="bg1"/>
                </a:solidFill>
              </a:rPr>
              <a:t>как будто  ученица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Бело-чёрный весь </a:t>
            </a:r>
            <a:r>
              <a:rPr lang="ru-RU" sz="2600" dirty="0" smtClean="0">
                <a:solidFill>
                  <a:schemeClr val="bg1"/>
                </a:solidFill>
              </a:rPr>
              <a:t>наряд,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Воровка-люди говорят.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Всё блестящее </a:t>
            </a:r>
            <a:r>
              <a:rPr lang="ru-RU" sz="2600" dirty="0" smtClean="0">
                <a:solidFill>
                  <a:schemeClr val="bg1"/>
                </a:solidFill>
              </a:rPr>
              <a:t>хватает,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Не спросив и </a:t>
            </a:r>
            <a:r>
              <a:rPr lang="ru-RU" sz="2600" dirty="0" smtClean="0">
                <a:solidFill>
                  <a:schemeClr val="bg1"/>
                </a:solidFill>
              </a:rPr>
              <a:t>улетает.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Вижу я её с </a:t>
            </a:r>
            <a:r>
              <a:rPr lang="ru-RU" sz="2600" dirty="0" smtClean="0">
                <a:solidFill>
                  <a:schemeClr val="bg1"/>
                </a:solidFill>
              </a:rPr>
              <a:t>порога,</a:t>
            </a: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dirty="0">
                <a:solidFill>
                  <a:schemeClr val="bg1"/>
                </a:solidFill>
              </a:rPr>
              <a:t>Сидит на </a:t>
            </a:r>
            <a:r>
              <a:rPr lang="ru-RU" sz="2600" dirty="0" smtClean="0">
                <a:solidFill>
                  <a:schemeClr val="bg1"/>
                </a:solidFill>
              </a:rPr>
              <a:t>дереве…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bg1"/>
                </a:solidFill>
              </a:rPr>
              <a:t/>
            </a:r>
            <a:br>
              <a:rPr lang="ru-RU" sz="2600" dirty="0">
                <a:solidFill>
                  <a:schemeClr val="bg1"/>
                </a:solidFill>
              </a:rPr>
            </a:br>
            <a:r>
              <a:rPr lang="ru-RU" sz="2600" b="1" dirty="0">
                <a:solidFill>
                  <a:schemeClr val="bg1"/>
                </a:solidFill>
              </a:rPr>
              <a:t>(Сорока.)</a:t>
            </a:r>
            <a:endParaRPr lang="ru-RU" sz="2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637" y="764704"/>
            <a:ext cx="417646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044616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КАК ЖИВУТ ПТИЦЫ ЗИМОЙ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71600" y="1628800"/>
            <a:ext cx="7428332" cy="494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1294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!     КТО СПРЯТАЛСЯ ?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4" y="1628800"/>
            <a:ext cx="7540152" cy="501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76096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169100"/>
          </a:xfrm>
        </p:spPr>
        <p:txBody>
          <a:bodyPr>
            <a:normAutofit/>
          </a:bodyPr>
          <a:lstStyle/>
          <a:p>
            <a:r>
              <a:rPr lang="ru-RU" dirty="0" smtClean="0"/>
              <a:t>ПОМОГИТЕ  ЗИМУЮЩИМ  ПТИЦАМ!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0" y="1484784"/>
            <a:ext cx="799288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789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5E1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5536" y="1628800"/>
            <a:ext cx="8096034" cy="499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67024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Аттестация  свои Материалы\Зимюптицы в нашем город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80920" cy="655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2923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63888" y="1196752"/>
            <a:ext cx="432048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0840"/>
            <a:ext cx="6246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FF0000"/>
                </a:solidFill>
                <a:effectLst/>
                <a:latin typeface="arial"/>
              </a:rPr>
              <a:t>П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рыгнет раз, прыгнет два,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Почирикает слегка,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Крошки подбирает,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Сразу улетает.</a:t>
            </a:r>
          </a:p>
          <a:p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Ответ: Воробей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3440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СНЕГИРЬ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Чернокрылый,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Красногрудый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И зимой найдет приют: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Не боится он простуды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- С первым снегом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Тут как тут!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(Снегирь)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7762" y="908720"/>
            <a:ext cx="468052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87294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СИНИЦА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Как в лесу похолодает,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Птички в город прилетают.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Грудкой жёлтой всем знакомы,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Ищут сало на балконах.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Часто в окна к нам стучат,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И пронзительно свистят!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Всем известны эти птицы,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Называются …(С</a:t>
            </a:r>
            <a:r>
              <a:rPr lang="ru-RU" sz="2400" b="1" dirty="0">
                <a:solidFill>
                  <a:schemeClr val="bg1"/>
                </a:solidFill>
              </a:rPr>
              <a:t>иницы</a:t>
            </a:r>
            <a:r>
              <a:rPr lang="ru-RU" sz="2400" dirty="0"/>
              <a:t>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7"/>
            <a:ext cx="4032448" cy="496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58228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635896" y="62734"/>
            <a:ext cx="4765720" cy="682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492896"/>
            <a:ext cx="6606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Все деревья с интересом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Изучает доктор леса.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Если дерево ест жук,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Доктор сразу: ТУК,  ТУК,  ТУК!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(Дятел)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05384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2060848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Сильная, большая птица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Даже </a:t>
            </a:r>
            <a:r>
              <a:rPr lang="ru-RU" sz="2000" dirty="0" smtClean="0">
                <a:solidFill>
                  <a:schemeClr val="bg1"/>
                </a:solidFill>
              </a:rPr>
              <a:t>кошки</a:t>
            </a:r>
            <a:r>
              <a:rPr lang="ru-RU" sz="2400" dirty="0" smtClean="0">
                <a:solidFill>
                  <a:schemeClr val="bg1"/>
                </a:solidFill>
              </a:rPr>
              <a:t> не боится!..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Очень важная персона –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Чёрно-серая ...</a:t>
            </a: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(Ворона)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0114" y="1052736"/>
            <a:ext cx="417646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9926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83568" y="-518084"/>
            <a:ext cx="7380312" cy="719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58700" rIns="0" bIns="15870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cs typeface="Arial" pitchFamily="34" charset="0"/>
              </a:rPr>
              <a:t>Народные  приметы о зимующих птицах.</a:t>
            </a:r>
            <a:endParaRPr kumimoji="0" lang="ru-RU" altLang="ru-RU" sz="4000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endParaRPr>
          </a:p>
          <a:p>
            <a:pPr lvl="0" eaLnBrk="0" hangingPunct="0"/>
            <a:endParaRPr lang="ru-RU" altLang="ru-RU" sz="4000" i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i="1" dirty="0">
                <a:solidFill>
                  <a:srgbClr val="180613"/>
                </a:solidFill>
                <a:latin typeface="+mn-lt"/>
                <a:cs typeface="Arial" pitchFamily="34" charset="0"/>
              </a:rPr>
              <a:t> </a:t>
            </a:r>
          </a:p>
          <a:p>
            <a:pPr lvl="0" eaLnBrk="0" hangingPunct="0"/>
            <a:endParaRPr lang="ru-RU" altLang="ru-RU" sz="2000" i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b="1" dirty="0">
                <a:solidFill>
                  <a:srgbClr val="180613"/>
                </a:solidFill>
                <a:latin typeface="+mn-lt"/>
                <a:cs typeface="Arial" pitchFamily="34" charset="0"/>
              </a:rPr>
              <a:t>Воробьи дружно чирикают – значит будет оттепель.</a:t>
            </a: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b="1" dirty="0">
                <a:solidFill>
                  <a:srgbClr val="180613"/>
                </a:solidFill>
                <a:latin typeface="+mn-lt"/>
                <a:cs typeface="Arial" pitchFamily="34" charset="0"/>
              </a:rPr>
              <a:t>В какую сторону ворона села носом – оттуда и будет ветер.</a:t>
            </a: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b="1" dirty="0">
                <a:solidFill>
                  <a:srgbClr val="180613"/>
                </a:solidFill>
                <a:latin typeface="+mn-lt"/>
                <a:cs typeface="Arial" pitchFamily="34" charset="0"/>
              </a:rPr>
              <a:t>Вороны прячут клюв под крыло – к холодам.</a:t>
            </a: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b="1" dirty="0">
                <a:solidFill>
                  <a:srgbClr val="180613"/>
                </a:solidFill>
                <a:latin typeface="+mn-lt"/>
                <a:cs typeface="Arial" pitchFamily="34" charset="0"/>
              </a:rPr>
              <a:t>Птицы садятся на верхушки деревьев – будет тепло.</a:t>
            </a: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r>
              <a:rPr lang="ru-RU" altLang="ru-RU" sz="2000" b="1" dirty="0">
                <a:solidFill>
                  <a:srgbClr val="180613"/>
                </a:solidFill>
                <a:latin typeface="+mn-lt"/>
                <a:cs typeface="Arial" pitchFamily="34" charset="0"/>
              </a:rPr>
              <a:t>Синички с утра пищат – значит будет мороз</a:t>
            </a:r>
            <a:r>
              <a:rPr lang="ru-RU" altLang="ru-RU" sz="2000" b="1" dirty="0" smtClean="0">
                <a:solidFill>
                  <a:srgbClr val="180613"/>
                </a:solidFill>
                <a:latin typeface="+mn-lt"/>
                <a:cs typeface="Arial" pitchFamily="34" charset="0"/>
              </a:rPr>
              <a:t>.</a:t>
            </a: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endParaRPr lang="ru-RU" altLang="ru-RU" sz="2000" b="1" dirty="0">
              <a:solidFill>
                <a:srgbClr val="180613"/>
              </a:solidFill>
              <a:latin typeface="+mn-lt"/>
              <a:cs typeface="Arial" pitchFamily="34" charset="0"/>
            </a:endParaRPr>
          </a:p>
          <a:p>
            <a:pPr lvl="0" eaLnBrk="0" hangingPunct="0"/>
            <a:endParaRPr lang="ru-RU" altLang="ru-RU" sz="900" b="1" dirty="0">
              <a:solidFill>
                <a:srgbClr val="180613"/>
              </a:solidFill>
              <a:cs typeface="Arial" pitchFamily="34" charset="0"/>
            </a:endParaRPr>
          </a:p>
          <a:p>
            <a:pPr lvl="0" eaLnBrk="0" hangingPunct="0"/>
            <a:endParaRPr lang="ru-RU" altLang="ru-RU" sz="900" b="1" dirty="0">
              <a:solidFill>
                <a:srgbClr val="180613"/>
              </a:solidFill>
              <a:cs typeface="Arial" pitchFamily="34" charset="0"/>
            </a:endParaRPr>
          </a:p>
          <a:p>
            <a:pPr lvl="0" eaLnBrk="0" hangingPunct="0"/>
            <a:endParaRPr lang="ru-RU" altLang="ru-RU" sz="900" b="1" dirty="0">
              <a:solidFill>
                <a:srgbClr val="18061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672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184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Winter</vt:lpstr>
      <vt:lpstr>Зимующие птицы нашего края</vt:lpstr>
      <vt:lpstr>Зимующие птицы</vt:lpstr>
      <vt:lpstr>Слайд 3</vt:lpstr>
      <vt:lpstr>ВОРОБЕЙ</vt:lpstr>
      <vt:lpstr>СНЕГИРЬ</vt:lpstr>
      <vt:lpstr>СИНИЦА</vt:lpstr>
      <vt:lpstr>ДЯТЕЛ</vt:lpstr>
      <vt:lpstr>ВОРОНА</vt:lpstr>
      <vt:lpstr>Слайд 9</vt:lpstr>
      <vt:lpstr>СОВА</vt:lpstr>
      <vt:lpstr>СОРОКА</vt:lpstr>
      <vt:lpstr>КАК ЖИВУТ ПТИЦЫ ЗИМОЙ.</vt:lpstr>
      <vt:lpstr>ОТГАДАЙ !     КТО СПРЯТАЛСЯ ?</vt:lpstr>
      <vt:lpstr>ПОМОГИТЕ  ЗИМУЮЩИМ  ПТИЦАМ!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SamLab.ws</dc:creator>
  <cp:lastModifiedBy>admin</cp:lastModifiedBy>
  <cp:revision>37</cp:revision>
  <dcterms:created xsi:type="dcterms:W3CDTF">2017-01-26T15:49:17Z</dcterms:created>
  <dcterms:modified xsi:type="dcterms:W3CDTF">2022-11-07T10:30:29Z</dcterms:modified>
</cp:coreProperties>
</file>