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4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E295DF-589C-4CF4-9E6C-5AB5E6318C43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BF2142-31A8-4010-935C-A3D2F06DF95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9254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dirty="0">
                <a:latin typeface="Bookman Old Style" pitchFamily="18" charset="0"/>
              </a:rPr>
              <a:t/>
            </a:r>
            <a:br>
              <a:rPr lang="ru-RU" sz="3600" dirty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>Презентация для воспитанников средней группы и их родителей</a:t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>«Зимние </a:t>
            </a:r>
            <a:r>
              <a:rPr lang="ru-RU" sz="3600" dirty="0" smtClean="0">
                <a:latin typeface="Bookman Old Style" pitchFamily="18" charset="0"/>
              </a:rPr>
              <a:t>Олимпийские виды </a:t>
            </a:r>
            <a:r>
              <a:rPr lang="ru-RU" sz="3600" dirty="0" smtClean="0">
                <a:latin typeface="Bookman Old Style" pitchFamily="18" charset="0"/>
              </a:rPr>
              <a:t>спорта»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8" name="Содержимое 7" descr="gallery-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629551"/>
            <a:ext cx="4000528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Скелетон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040188" cy="1930942"/>
          </a:xfrm>
        </p:spPr>
        <p:txBody>
          <a:bodyPr/>
          <a:lstStyle/>
          <a:p>
            <a:r>
              <a:rPr lang="ru-RU" dirty="0" smtClean="0"/>
              <a:t>Скелетон – это скоростной спуск на </a:t>
            </a:r>
            <a:r>
              <a:rPr lang="ru-RU" dirty="0" err="1" smtClean="0"/>
              <a:t>двухполозных</a:t>
            </a:r>
            <a:r>
              <a:rPr lang="ru-RU" dirty="0" smtClean="0"/>
              <a:t> санях с утяжеленной рамой по </a:t>
            </a:r>
            <a:r>
              <a:rPr lang="ru-RU" dirty="0" err="1" smtClean="0"/>
              <a:t>саннобобслейной</a:t>
            </a:r>
            <a:r>
              <a:rPr lang="ru-RU" dirty="0" smtClean="0"/>
              <a:t>  трассе.</a:t>
            </a:r>
            <a:endParaRPr lang="ru-RU" dirty="0"/>
          </a:p>
        </p:txBody>
      </p:sp>
      <p:pic>
        <p:nvPicPr>
          <p:cNvPr id="7" name="Содержимое 6" descr="27228.jpe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714488"/>
            <a:ext cx="2571767" cy="1956779"/>
          </a:xfrm>
        </p:spPr>
      </p:pic>
      <p:pic>
        <p:nvPicPr>
          <p:cNvPr id="5122" name="Picture 2" descr="C:\Users\1\Desktop\Картинки\dykzxnfsfbsnfjwgnzjy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28"/>
            <a:ext cx="2857520" cy="2143140"/>
          </a:xfrm>
          <a:prstGeom prst="rect">
            <a:avLst/>
          </a:prstGeom>
          <a:noFill/>
        </p:spPr>
      </p:pic>
      <p:pic>
        <p:nvPicPr>
          <p:cNvPr id="5123" name="Picture 3" descr="C:\Users\1\Desktop\Картинки\th_Skele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929066"/>
            <a:ext cx="3571900" cy="2009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Сноубординг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428868"/>
            <a:ext cx="4040188" cy="1645190"/>
          </a:xfrm>
        </p:spPr>
        <p:txBody>
          <a:bodyPr/>
          <a:lstStyle/>
          <a:p>
            <a:r>
              <a:rPr lang="ru-RU" dirty="0" smtClean="0"/>
              <a:t>Сноуборд – самый молодой из лыжных видов спорта, который заключается в спуске заснеженных склонов гор на  сноуборде.</a:t>
            </a:r>
            <a:endParaRPr lang="ru-RU" dirty="0"/>
          </a:p>
        </p:txBody>
      </p:sp>
      <p:pic>
        <p:nvPicPr>
          <p:cNvPr id="7" name="Содержимое 6" descr="image6479153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00694" y="2428868"/>
            <a:ext cx="3000396" cy="1744363"/>
          </a:xfrm>
        </p:spPr>
      </p:pic>
      <p:pic>
        <p:nvPicPr>
          <p:cNvPr id="7170" name="Picture 2" descr="C:\Users\1\Desktop\Картинки\Want-to-make-it-fake-it-250x1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714884"/>
            <a:ext cx="3000396" cy="1805381"/>
          </a:xfrm>
          <a:prstGeom prst="rect">
            <a:avLst/>
          </a:prstGeom>
          <a:noFill/>
        </p:spPr>
      </p:pic>
      <p:pic>
        <p:nvPicPr>
          <p:cNvPr id="7171" name="Picture 3" descr="C:\Users\1\Desktop\Картинки\l_52403c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714884"/>
            <a:ext cx="262758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058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Олимпийские кольца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 descr="C:\Users\1\Desktop\Картинки\sochi-fact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5117365" cy="3071834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4522311"/>
            <a:ext cx="77867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ять сплетённых цветных колец – обозначают дружбу между людьми всех континентов: Европы (голубое), Африки(черное), Америки(красное), Азии(желтое) и Австралии(зеленое).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Биатлон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9" name="Содержимое 8" descr="6fd22325093604b49de626ae08a2f19b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786446" y="1357298"/>
            <a:ext cx="2952770" cy="2214578"/>
          </a:xfr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3686172" cy="645058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Зимний Олимпийский вид спорта сочетающий лыжную гонку со стрельбой из винтовки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 descr="C:\Users\1\Desktop\Картинки\biatlon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143248"/>
            <a:ext cx="265292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Лыжный  спорт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28596" y="3286124"/>
            <a:ext cx="4040188" cy="659352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Лыжные гонки.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Гонки на лыжах на определенную дистанцию по специально подготовленной трассе.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6" name="Содержимое 15" descr="ski_1-distantsionnye_gonki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357430"/>
            <a:ext cx="3048000" cy="1714500"/>
          </a:xfrm>
        </p:spPr>
      </p:pic>
      <p:pic>
        <p:nvPicPr>
          <p:cNvPr id="2051" name="Picture 3" descr="C:\Users\1\Desktop\Картинки\13917509595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429132"/>
            <a:ext cx="30956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Конькобежный спорт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143116"/>
            <a:ext cx="3857652" cy="1714512"/>
          </a:xfrm>
        </p:spPr>
        <p:txBody>
          <a:bodyPr/>
          <a:lstStyle/>
          <a:p>
            <a:r>
              <a:rPr lang="ru-RU" dirty="0" smtClean="0"/>
              <a:t>Скоростной бег на коньках – разновидность конькобежного спорта</a:t>
            </a:r>
            <a:endParaRPr lang="ru-RU" dirty="0"/>
          </a:p>
        </p:txBody>
      </p:sp>
      <p:pic>
        <p:nvPicPr>
          <p:cNvPr id="5" name="Содержимое 4" descr="4a7e1f1a-da7f-4fbd-af23-7a06fd21426d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071934" y="2285992"/>
            <a:ext cx="4652111" cy="2714644"/>
          </a:xfrm>
        </p:spPr>
      </p:pic>
      <p:pic>
        <p:nvPicPr>
          <p:cNvPr id="1026" name="Picture 2" descr="C:\Users\1\Desktop\Картинки\img_2847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929066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Бобслей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4040188" cy="2288132"/>
          </a:xfrm>
        </p:spPr>
        <p:txBody>
          <a:bodyPr/>
          <a:lstStyle/>
          <a:p>
            <a:r>
              <a:rPr lang="ru-RU" dirty="0" smtClean="0"/>
              <a:t>Бобслей – скоростной спуск  по  ледовой  трассе в  виде </a:t>
            </a:r>
            <a:r>
              <a:rPr lang="ru-RU" dirty="0" err="1" smtClean="0"/>
              <a:t>желобана</a:t>
            </a:r>
            <a:r>
              <a:rPr lang="ru-RU" dirty="0" smtClean="0"/>
              <a:t> санях (бобах).</a:t>
            </a:r>
            <a:endParaRPr lang="ru-RU" dirty="0"/>
          </a:p>
        </p:txBody>
      </p:sp>
      <p:pic>
        <p:nvPicPr>
          <p:cNvPr id="5" name="Содержимое 4" descr="4zVtmjsc1_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928802"/>
            <a:ext cx="2793065" cy="1857388"/>
          </a:xfrm>
        </p:spPr>
      </p:pic>
      <p:pic>
        <p:nvPicPr>
          <p:cNvPr id="2050" name="Picture 2" descr="C:\Users\1\Desktop\Картинки\big_1111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00505"/>
            <a:ext cx="2754923" cy="2071702"/>
          </a:xfrm>
          <a:prstGeom prst="rect">
            <a:avLst/>
          </a:prstGeom>
          <a:noFill/>
        </p:spPr>
      </p:pic>
      <p:pic>
        <p:nvPicPr>
          <p:cNvPr id="2051" name="Picture 3" descr="C:\Users\1\Desktop\Картинки\bobsley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357694"/>
            <a:ext cx="2714644" cy="166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Кёрлинг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285992"/>
            <a:ext cx="4040188" cy="2143140"/>
          </a:xfrm>
        </p:spPr>
        <p:txBody>
          <a:bodyPr/>
          <a:lstStyle/>
          <a:p>
            <a:r>
              <a:rPr lang="ru-RU" dirty="0" smtClean="0"/>
              <a:t>Кёрлинг - командная спортивная игра на ледяной площадке в процессе которой команда поочередно пускают по льду специальные тяжелые гранитные снаряды («камни»)</a:t>
            </a:r>
            <a:endParaRPr lang="ru-RU" dirty="0"/>
          </a:p>
        </p:txBody>
      </p:sp>
      <p:pic>
        <p:nvPicPr>
          <p:cNvPr id="5" name="Содержимое 4" descr="14197_329_24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785926"/>
            <a:ext cx="3133725" cy="2181225"/>
          </a:xfrm>
        </p:spPr>
      </p:pic>
      <p:pic>
        <p:nvPicPr>
          <p:cNvPr id="3074" name="Picture 2" descr="C:\Users\1\Desktop\Картинки\Curling_Canada_te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071942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Хоккей на льду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3286124"/>
            <a:ext cx="4040188" cy="659352"/>
          </a:xfrm>
        </p:spPr>
        <p:txBody>
          <a:bodyPr/>
          <a:lstStyle/>
          <a:p>
            <a:r>
              <a:rPr lang="ru-RU" dirty="0" smtClean="0"/>
              <a:t>Хоккей на льду – спортивная игра, в ходе которой  игроки двух команд направляя клюшками шайбу стремятся забросить ее в ворота противника.</a:t>
            </a:r>
            <a:endParaRPr lang="ru-RU" dirty="0"/>
          </a:p>
        </p:txBody>
      </p:sp>
      <p:pic>
        <p:nvPicPr>
          <p:cNvPr id="8" name="Содержимое 7" descr="28-1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357430"/>
            <a:ext cx="4441399" cy="25033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Санный спорт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4040188" cy="2357454"/>
          </a:xfrm>
        </p:spPr>
        <p:txBody>
          <a:bodyPr/>
          <a:lstStyle/>
          <a:p>
            <a:r>
              <a:rPr lang="ru-RU" dirty="0" smtClean="0"/>
              <a:t>Санный спорт – это скоростной спуск на одноместных и двухместных санях по </a:t>
            </a:r>
            <a:r>
              <a:rPr lang="ru-RU" dirty="0" err="1" smtClean="0"/>
              <a:t>санно</a:t>
            </a:r>
            <a:r>
              <a:rPr lang="ru-RU" dirty="0" smtClean="0"/>
              <a:t> – </a:t>
            </a:r>
            <a:r>
              <a:rPr lang="ru-RU" dirty="0" err="1" smtClean="0"/>
              <a:t>бобслейной</a:t>
            </a:r>
            <a:r>
              <a:rPr lang="ru-RU" dirty="0" smtClean="0"/>
              <a:t>  трассе.</a:t>
            </a:r>
            <a:endParaRPr lang="ru-RU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286380" y="2214554"/>
            <a:ext cx="3375372" cy="1979454"/>
          </a:xfrm>
        </p:spPr>
      </p:pic>
      <p:pic>
        <p:nvPicPr>
          <p:cNvPr id="4098" name="Picture 2" descr="C:\Users\1\Desktop\Картинки\information_items_31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232660"/>
            <a:ext cx="2928958" cy="2196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</TotalTime>
  <Words>174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Constantia</vt:lpstr>
      <vt:lpstr>Times New Roman</vt:lpstr>
      <vt:lpstr>Wingdings 2</vt:lpstr>
      <vt:lpstr>Поток</vt:lpstr>
      <vt:lpstr>   Презентация для воспитанников средней группы и их родителей «Зимние Олимпийские виды спорта»</vt:lpstr>
      <vt:lpstr>Олимпийские кольца</vt:lpstr>
      <vt:lpstr>Биатлон </vt:lpstr>
      <vt:lpstr>Лыжный  спорт </vt:lpstr>
      <vt:lpstr>Конькобежный спорт</vt:lpstr>
      <vt:lpstr>Бобслей </vt:lpstr>
      <vt:lpstr>Кёрлинг </vt:lpstr>
      <vt:lpstr>Хоккей на льду</vt:lpstr>
      <vt:lpstr>Санный спорт </vt:lpstr>
      <vt:lpstr>Скелетон </vt:lpstr>
      <vt:lpstr>Сноубординг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виды спорта</dc:title>
  <dc:creator>1</dc:creator>
  <cp:lastModifiedBy>Кузя</cp:lastModifiedBy>
  <cp:revision>29</cp:revision>
  <dcterms:created xsi:type="dcterms:W3CDTF">2016-01-11T06:21:50Z</dcterms:created>
  <dcterms:modified xsi:type="dcterms:W3CDTF">2022-11-07T18:50:35Z</dcterms:modified>
</cp:coreProperties>
</file>