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16550D8-24BC-4E1B-8267-A43E434B1782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2645428-10E8-482E-9E4E-BAA159B4D7F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550D8-24BC-4E1B-8267-A43E434B1782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45428-10E8-482E-9E4E-BAA159B4D7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550D8-24BC-4E1B-8267-A43E434B1782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45428-10E8-482E-9E4E-BAA159B4D7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16550D8-24BC-4E1B-8267-A43E434B1782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2645428-10E8-482E-9E4E-BAA159B4D7F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16550D8-24BC-4E1B-8267-A43E434B1782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2645428-10E8-482E-9E4E-BAA159B4D7F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550D8-24BC-4E1B-8267-A43E434B1782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45428-10E8-482E-9E4E-BAA159B4D7F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550D8-24BC-4E1B-8267-A43E434B1782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45428-10E8-482E-9E4E-BAA159B4D7F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16550D8-24BC-4E1B-8267-A43E434B1782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2645428-10E8-482E-9E4E-BAA159B4D7F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550D8-24BC-4E1B-8267-A43E434B1782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45428-10E8-482E-9E4E-BAA159B4D7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16550D8-24BC-4E1B-8267-A43E434B1782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2645428-10E8-482E-9E4E-BAA159B4D7FD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16550D8-24BC-4E1B-8267-A43E434B1782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2645428-10E8-482E-9E4E-BAA159B4D7FD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16550D8-24BC-4E1B-8267-A43E434B1782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2645428-10E8-482E-9E4E-BAA159B4D7F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404664"/>
            <a:ext cx="7124328" cy="4608512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Экскурсия по Москве</a:t>
            </a:r>
            <a:r>
              <a:rPr lang="ru-RU" sz="5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5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«Дорогая моя столица – золотая моя Москва»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7376864" cy="1944216"/>
          </a:xfrm>
        </p:spPr>
        <p:txBody>
          <a:bodyPr>
            <a:normAutofit fontScale="92500" lnSpcReduction="10000"/>
          </a:bodyPr>
          <a:lstStyle/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pPr algn="r"/>
            <a:endParaRPr lang="ru-RU" dirty="0">
              <a:solidFill>
                <a:schemeClr val="tx1"/>
              </a:solidFill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Подготовила:</a:t>
            </a:r>
          </a:p>
          <a:p>
            <a:pPr algn="r"/>
            <a:r>
              <a:rPr lang="ru-RU" dirty="0">
                <a:solidFill>
                  <a:schemeClr val="tx1"/>
                </a:solidFill>
              </a:rPr>
              <a:t>в</a:t>
            </a:r>
            <a:r>
              <a:rPr lang="ru-RU" dirty="0" smtClean="0">
                <a:solidFill>
                  <a:schemeClr val="tx1"/>
                </a:solidFill>
              </a:rPr>
              <a:t>оспитатель Мосолова А.А.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Москва 2022 г.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80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 descr="Останкинская телебашня. Почему мне не понравилось? | Записки на ...">
            <a:extLst>
              <a:ext uri="{FF2B5EF4-FFF2-40B4-BE49-F238E27FC236}">
                <a16:creationId xmlns:a16="http://schemas.microsoft.com/office/drawing/2014/main" xmlns="" id="{2E2B8F3C-1321-4F9B-898E-60ED57C730D0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604" y="620688"/>
            <a:ext cx="3944779" cy="5786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184A7912-5A49-435B-9F74-2443BB8142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84636" y="1125833"/>
            <a:ext cx="4608000" cy="2439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6121F1E4-3B43-48B8-BC42-243BE38B68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3861" y="4243250"/>
            <a:ext cx="4788000" cy="239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9446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 descr="Редкий дымчатый леопард из КНДР может поселиться в Московском ...">
            <a:extLst>
              <a:ext uri="{FF2B5EF4-FFF2-40B4-BE49-F238E27FC236}">
                <a16:creationId xmlns:a16="http://schemas.microsoft.com/office/drawing/2014/main" xmlns="" id="{4D60B47B-F120-4D5E-81B1-4FF3C7520AA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403" y="116632"/>
            <a:ext cx="4600575" cy="3143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Сайт Московского Зоопарка">
            <a:extLst>
              <a:ext uri="{FF2B5EF4-FFF2-40B4-BE49-F238E27FC236}">
                <a16:creationId xmlns:a16="http://schemas.microsoft.com/office/drawing/2014/main" xmlns="" id="{234A9680-2657-4F5A-8056-F82B153A64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23" y="3789040"/>
            <a:ext cx="3323929" cy="233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Сайт Московского Зоопарка">
            <a:extLst>
              <a:ext uri="{FF2B5EF4-FFF2-40B4-BE49-F238E27FC236}">
                <a16:creationId xmlns:a16="http://schemas.microsoft.com/office/drawing/2014/main" xmlns="" id="{2473ACA2-4383-43FB-AAD4-1F10A263D6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958379"/>
            <a:ext cx="2760700" cy="3119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Московский зоопарк — Википедия">
            <a:extLst>
              <a:ext uri="{FF2B5EF4-FFF2-40B4-BE49-F238E27FC236}">
                <a16:creationId xmlns:a16="http://schemas.microsoft.com/office/drawing/2014/main" xmlns="" id="{50CF6D5E-4FBF-4AA7-AE06-A19AD754A8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0552" y="4221088"/>
            <a:ext cx="2963237" cy="2410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История зоопарка вкратце :: газета Агора">
            <a:extLst>
              <a:ext uri="{FF2B5EF4-FFF2-40B4-BE49-F238E27FC236}">
                <a16:creationId xmlns:a16="http://schemas.microsoft.com/office/drawing/2014/main" xmlns="" id="{B422D582-7DB8-4C4F-BAED-CDF4DB8995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04663"/>
            <a:ext cx="3328638" cy="2215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946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Я люблю свой город!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На конкурс детского рисунка «Москва - для жизни, для детей ...">
            <a:extLst>
              <a:ext uri="{FF2B5EF4-FFF2-40B4-BE49-F238E27FC236}">
                <a16:creationId xmlns:a16="http://schemas.microsoft.com/office/drawing/2014/main" xmlns="" id="{B23D3678-6899-4691-9634-1687E4DD90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9692" y="1052736"/>
            <a:ext cx="7670849" cy="5411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84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«Дорогая моя столица –     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              золотая моя Москва»</a:t>
            </a:r>
            <a:endParaRPr lang="ru-RU" dirty="0"/>
          </a:p>
        </p:txBody>
      </p:sp>
      <p:pic>
        <p:nvPicPr>
          <p:cNvPr id="3" name="Picture 4" descr="люблю дождь - он смывает весь негатив....архитектура, улицы, город ...">
            <a:extLst>
              <a:ext uri="{FF2B5EF4-FFF2-40B4-BE49-F238E27FC236}">
                <a16:creationId xmlns="" xmlns:a16="http://schemas.microsoft.com/office/drawing/2014/main" id="{455A0312-5808-441B-B012-33E1E3ED1A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132856"/>
            <a:ext cx="2907397" cy="4158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Рисунки &quot;Москва&quot; своими руками - 13 Мая 2015 - Рисунки: к ...">
            <a:extLst>
              <a:ext uri="{FF2B5EF4-FFF2-40B4-BE49-F238E27FC236}">
                <a16:creationId xmlns="" xmlns:a16="http://schemas.microsoft.com/office/drawing/2014/main" id="{90BAE5DC-811B-4B33-A1B8-549812F98C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2924951"/>
            <a:ext cx="4380932" cy="302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060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расная площадь: описание, достопримечательности">
            <a:extLst>
              <a:ext uri="{FF2B5EF4-FFF2-40B4-BE49-F238E27FC236}">
                <a16:creationId xmlns="" xmlns:a16="http://schemas.microsoft.com/office/drawing/2014/main" id="{4D76A1E1-A3BD-40F4-AC73-DF0EDCCBDC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5076000" cy="3381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8" descr="Россия. Красная площадь – сердце Москвы — PODIVM">
            <a:extLst>
              <a:ext uri="{FF2B5EF4-FFF2-40B4-BE49-F238E27FC236}">
                <a16:creationId xmlns="" xmlns:a16="http://schemas.microsoft.com/office/drawing/2014/main" id="{35B74B04-B5EA-4C9E-A31E-8373BAD251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2246" y="1700808"/>
            <a:ext cx="3528000" cy="45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0" descr="Кремль и Красная площадь">
            <a:extLst>
              <a:ext uri="{FF2B5EF4-FFF2-40B4-BE49-F238E27FC236}">
                <a16:creationId xmlns="" xmlns:a16="http://schemas.microsoft.com/office/drawing/2014/main" id="{D13CCF1E-438E-4A56-A3EA-7FFD49B7D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792" y="4187028"/>
            <a:ext cx="4899172" cy="2449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97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78 карточек в коллекции «ДРЕВНЯЯ МОСКВА» пользователя скб о. в ...">
            <a:extLst>
              <a:ext uri="{FF2B5EF4-FFF2-40B4-BE49-F238E27FC236}">
                <a16:creationId xmlns="" xmlns:a16="http://schemas.microsoft.com/office/drawing/2014/main" id="{6D9C851E-DB68-4F88-955A-3511BBE977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88640"/>
            <a:ext cx="5394631" cy="3495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Начало истории Москвы - Русская историческая библиотека">
            <a:extLst>
              <a:ext uri="{FF2B5EF4-FFF2-40B4-BE49-F238E27FC236}">
                <a16:creationId xmlns="" xmlns:a16="http://schemas.microsoft.com/office/drawing/2014/main" id="{F81C61A5-6A35-409E-ACF2-913C8DB639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684361"/>
            <a:ext cx="3556870" cy="2978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Кремли России">
            <a:extLst>
              <a:ext uri="{FF2B5EF4-FFF2-40B4-BE49-F238E27FC236}">
                <a16:creationId xmlns="" xmlns:a16="http://schemas.microsoft.com/office/drawing/2014/main" id="{48921A90-8A0B-4990-B8DB-D43E3C6312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684361"/>
            <a:ext cx="4219064" cy="2978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193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москва старинная рисунок HD обои для ноутбука">
            <a:extLst>
              <a:ext uri="{FF2B5EF4-FFF2-40B4-BE49-F238E27FC236}">
                <a16:creationId xmlns="" xmlns:a16="http://schemas.microsoft.com/office/drawing/2014/main" id="{7C24A3A6-E312-4615-94D3-FFA95C032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04" y="548682"/>
            <a:ext cx="8928000" cy="570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8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Московский Кремль – все башни Кремля, история возведения — way2day.com">
            <a:extLst>
              <a:ext uri="{FF2B5EF4-FFF2-40B4-BE49-F238E27FC236}">
                <a16:creationId xmlns="" xmlns:a16="http://schemas.microsoft.com/office/drawing/2014/main" id="{EEC7C02F-1FFF-4EA9-9C0E-8C7077CFCE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787" y="404666"/>
            <a:ext cx="8856000" cy="588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47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 descr="Царь-пушка: история, описание, легенда, фото">
            <a:extLst>
              <a:ext uri="{FF2B5EF4-FFF2-40B4-BE49-F238E27FC236}">
                <a16:creationId xmlns="" xmlns:a16="http://schemas.microsoft.com/office/drawing/2014/main" id="{E9D39692-FA26-4958-80E0-9CC5605CB151}"/>
              </a:ext>
            </a:extLst>
          </p:cNvPr>
          <p:cNvPicPr>
            <a:picLocks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040" y="1821893"/>
            <a:ext cx="5054451" cy="3778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Царь-пушка в Москве: вид на дуло">
            <a:extLst>
              <a:ext uri="{FF2B5EF4-FFF2-40B4-BE49-F238E27FC236}">
                <a16:creationId xmlns="" xmlns:a16="http://schemas.microsoft.com/office/drawing/2014/main" id="{B56B42F6-EE91-424D-BE09-37CB126C3C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7828" y="0"/>
            <a:ext cx="4068000" cy="305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Лафет царь-пушки в Москве">
            <a:extLst>
              <a:ext uri="{FF2B5EF4-FFF2-40B4-BE49-F238E27FC236}">
                <a16:creationId xmlns="" xmlns:a16="http://schemas.microsoft.com/office/drawing/2014/main" id="{1332ED0D-A3BD-4595-9F77-A8C0A9B3F6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4491" y="3933056"/>
            <a:ext cx="3734674" cy="2801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775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 descr="Царь-колокол — Википедия">
            <a:extLst>
              <a:ext uri="{FF2B5EF4-FFF2-40B4-BE49-F238E27FC236}">
                <a16:creationId xmlns="" xmlns:a16="http://schemas.microsoft.com/office/drawing/2014/main" id="{9206381D-9CA8-4D00-AE3B-85D4B6A2C8B3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65071"/>
            <a:ext cx="4460670" cy="5863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👍Царь-колокол: история и фото.">
            <a:extLst>
              <a:ext uri="{FF2B5EF4-FFF2-40B4-BE49-F238E27FC236}">
                <a16:creationId xmlns="" xmlns:a16="http://schemas.microsoft.com/office/drawing/2014/main" id="{8B02543C-666B-4DFB-A5C6-631DAA6681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3075" y="3573016"/>
            <a:ext cx="4788000" cy="31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55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Музей ГАЦТК им. С.В. Образцова - Форум о куклах DP">
            <a:extLst>
              <a:ext uri="{FF2B5EF4-FFF2-40B4-BE49-F238E27FC236}">
                <a16:creationId xmlns:a16="http://schemas.microsoft.com/office/drawing/2014/main" xmlns="" id="{F41515DE-6067-47C6-89C6-3A2ED7C2C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320908" cy="306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Сказочные часы Театра кукол Сергея Образцова - Интересные факты">
            <a:extLst>
              <a:ext uri="{FF2B5EF4-FFF2-40B4-BE49-F238E27FC236}">
                <a16:creationId xmlns:a16="http://schemas.microsoft.com/office/drawing/2014/main" xmlns="" id="{4D65DB4C-E61F-4EF1-94C2-399BEF9A4F25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47096"/>
            <a:ext cx="2880000" cy="3777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 descr="Кот в сапогах»">
            <a:extLst>
              <a:ext uri="{FF2B5EF4-FFF2-40B4-BE49-F238E27FC236}">
                <a16:creationId xmlns:a16="http://schemas.microsoft.com/office/drawing/2014/main" xmlns="" id="{199D1A09-6DD8-463B-96E9-9086A8FF73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0441" y="116634"/>
            <a:ext cx="3096000" cy="2062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Спектакль «Три поросёнка» в театре кукол Образцова — билеты на ...">
            <a:extLst>
              <a:ext uri="{FF2B5EF4-FFF2-40B4-BE49-F238E27FC236}">
                <a16:creationId xmlns:a16="http://schemas.microsoft.com/office/drawing/2014/main" xmlns="" id="{67285934-B1B1-4DEB-B932-CA1BFDACF0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342" y="4149080"/>
            <a:ext cx="3244617" cy="20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Необыкновенный концерт, отзывы, расписание и билеты на спектакль ...">
            <a:extLst>
              <a:ext uri="{FF2B5EF4-FFF2-40B4-BE49-F238E27FC236}">
                <a16:creationId xmlns:a16="http://schemas.microsoft.com/office/drawing/2014/main" xmlns="" id="{E8488DCF-AB13-4170-9EEB-CD7548E853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3800" y="4828199"/>
            <a:ext cx="3996000" cy="1996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Спектакль «Волшебная лампа Аладдина» в театре кукол Образцова ...">
            <a:extLst>
              <a:ext uri="{FF2B5EF4-FFF2-40B4-BE49-F238E27FC236}">
                <a16:creationId xmlns:a16="http://schemas.microsoft.com/office/drawing/2014/main" xmlns="" id="{2539A8B0-DF66-4724-9326-23B59757CF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9650" y="2587903"/>
            <a:ext cx="3244617" cy="20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399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</TotalTime>
  <Words>23</Words>
  <Application>Microsoft Office PowerPoint</Application>
  <PresentationFormat>Экран (4:3)</PresentationFormat>
  <Paragraphs>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Экскурсия по Москве  «Дорогая моя столица – золотая моя Москва»</vt:lpstr>
      <vt:lpstr>«Дорогая моя столица –                      золотая моя Москва»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Я люблю свой город!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Экскурсия по Москве «Дорогая моя столица – золотая моя Москва»</dc:title>
  <dc:creator>Lenovo</dc:creator>
  <cp:lastModifiedBy>Группа9</cp:lastModifiedBy>
  <cp:revision>9</cp:revision>
  <dcterms:created xsi:type="dcterms:W3CDTF">2022-09-04T15:34:34Z</dcterms:created>
  <dcterms:modified xsi:type="dcterms:W3CDTF">2022-11-07T09:29:29Z</dcterms:modified>
</cp:coreProperties>
</file>