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61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9056C-457C-475A-AF20-04DE197FEC7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A6851-D43B-43A4-9740-C1F1E470A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расивый фон сем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20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836712"/>
            <a:ext cx="6840760" cy="4016737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Трезв</a:t>
            </a: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красив, </a:t>
            </a:r>
            <a:r>
              <a:rPr lang="ru-RU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молод </a:t>
            </a:r>
            <a:r>
              <a:rPr lang="ru-RU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</a:t>
            </a:r>
            <a:endParaRPr lang="ru-RU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3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964488" cy="4030384"/>
          </a:xfrm>
        </p:spPr>
        <p:txBody>
          <a:bodyPr/>
          <a:lstStyle/>
          <a:p>
            <a:pPr marL="0" indent="0" algn="l">
              <a:buNone/>
            </a:pP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Поговорим</a:t>
            </a:r>
            <a:b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об </a:t>
            </a:r>
            <a:b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этом………  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8019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90,033 термометр Фото - Бесплатные и RF Фото от Dreamsti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3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83768" y="731520"/>
            <a:ext cx="5060032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ЦЕЛЬ</a:t>
            </a:r>
            <a:endParaRPr lang="ru-RU" sz="9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Идем от мечты – к цели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44858"/>
            <a:ext cx="6264696" cy="427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54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731520"/>
            <a:ext cx="592412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ПОМНИ ОБ ЭТОМ</a:t>
            </a:r>
            <a:endParaRPr lang="ru-RU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Как превратить мечту в цель и воплотить ее в жизнь | Женское счаст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44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</TotalTime>
  <Words>9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Трезв, красив,  молод и здоров</vt:lpstr>
      <vt:lpstr>Поговорим              об                   этом………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«Трезв, красив, молод и здоров»</dc:title>
  <dc:creator>User</dc:creator>
  <cp:lastModifiedBy>User</cp:lastModifiedBy>
  <cp:revision>7</cp:revision>
  <dcterms:created xsi:type="dcterms:W3CDTF">2022-08-30T12:46:44Z</dcterms:created>
  <dcterms:modified xsi:type="dcterms:W3CDTF">2022-09-07T14:11:47Z</dcterms:modified>
</cp:coreProperties>
</file>