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92" y="-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05B1D-5100-4CD3-8303-4A28A9268A00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E3FD5-9C4E-4B63-B1AE-D3E41986EF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590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05B1D-5100-4CD3-8303-4A28A9268A00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E3FD5-9C4E-4B63-B1AE-D3E41986EF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686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05B1D-5100-4CD3-8303-4A28A9268A00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E3FD5-9C4E-4B63-B1AE-D3E41986EF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7669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05B1D-5100-4CD3-8303-4A28A9268A00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E3FD5-9C4E-4B63-B1AE-D3E41986EF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0184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05B1D-5100-4CD3-8303-4A28A9268A00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E3FD5-9C4E-4B63-B1AE-D3E41986EF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607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05B1D-5100-4CD3-8303-4A28A9268A00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E3FD5-9C4E-4B63-B1AE-D3E41986EF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309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05B1D-5100-4CD3-8303-4A28A9268A00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E3FD5-9C4E-4B63-B1AE-D3E41986EF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4460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05B1D-5100-4CD3-8303-4A28A9268A00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E3FD5-9C4E-4B63-B1AE-D3E41986EF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5484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05B1D-5100-4CD3-8303-4A28A9268A00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E3FD5-9C4E-4B63-B1AE-D3E41986EF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1524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05B1D-5100-4CD3-8303-4A28A9268A00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E3FD5-9C4E-4B63-B1AE-D3E41986EF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6681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05B1D-5100-4CD3-8303-4A28A9268A00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E3FD5-9C4E-4B63-B1AE-D3E41986EF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539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305B1D-5100-4CD3-8303-4A28A9268A00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6E3FD5-9C4E-4B63-B1AE-D3E41986EF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9509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Работа\фоны для презентаций\img1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143203" y="1143203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648" y="611560"/>
            <a:ext cx="2971928" cy="222894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8676" y="611560"/>
            <a:ext cx="2996952" cy="22477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 descr="C:\Users\user\Desktop\Гостиная 2\IMG_20221031_164733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39" r="12102" b="9569"/>
          <a:stretch/>
        </p:blipFill>
        <p:spPr bwMode="auto">
          <a:xfrm>
            <a:off x="437609" y="4253855"/>
            <a:ext cx="2808312" cy="18722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C:\Users\user\Desktop\Гостиная 2\IMG_20221031_164747.jp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8" t="10259"/>
          <a:stretch/>
        </p:blipFill>
        <p:spPr bwMode="auto">
          <a:xfrm>
            <a:off x="3717032" y="4283968"/>
            <a:ext cx="2592288" cy="18466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C:\Users\user\Desktop\Гостиная 2\IMG_20221031_164919.jpg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91"/>
          <a:stretch/>
        </p:blipFill>
        <p:spPr bwMode="auto">
          <a:xfrm>
            <a:off x="1588243" y="6356920"/>
            <a:ext cx="3640957" cy="24482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340768" y="3131840"/>
            <a:ext cx="43924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Совместная творческая деятельность</a:t>
            </a:r>
          </a:p>
          <a:p>
            <a:pPr algn="ctr"/>
            <a:r>
              <a:rPr lang="ru-RU" b="1" dirty="0">
                <a:solidFill>
                  <a:srgbClr val="FF0000"/>
                </a:solidFill>
              </a:rPr>
              <a:t>п</a:t>
            </a:r>
            <a:r>
              <a:rPr lang="ru-RU" b="1" dirty="0" smtClean="0">
                <a:solidFill>
                  <a:srgbClr val="FF0000"/>
                </a:solidFill>
              </a:rPr>
              <a:t>о созданию книжки-малышки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Группа № « «Шалунишки»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8577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Работа\фоны для презентаций\img1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143203" y="1143203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C:\Users\user\Desktop\Гостиная 2\IMG_20221031_165313_1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829" b="2915"/>
          <a:stretch/>
        </p:blipFill>
        <p:spPr bwMode="auto">
          <a:xfrm>
            <a:off x="170482" y="679664"/>
            <a:ext cx="2181424" cy="24966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 descr="C:\Users\user\Desktop\Гостиная 2\IMG_20221031_170041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82" b="8754"/>
          <a:stretch/>
        </p:blipFill>
        <p:spPr bwMode="auto">
          <a:xfrm>
            <a:off x="4581128" y="683568"/>
            <a:ext cx="2120900" cy="24927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C:\Users\user\Desktop\Гостиная 2\IMG_20221031_172100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9592" y="2483768"/>
            <a:ext cx="1824120" cy="23336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C:\Users\user\Desktop\Гостиная 2\IMG_20221031_170323.jp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40" b="14296"/>
          <a:stretch/>
        </p:blipFill>
        <p:spPr bwMode="auto">
          <a:xfrm>
            <a:off x="901943" y="5004048"/>
            <a:ext cx="5137373" cy="35213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3388839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12</Words>
  <Application>Microsoft Office PowerPoint</Application>
  <PresentationFormat>Экран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Елена</cp:lastModifiedBy>
  <cp:revision>1</cp:revision>
  <dcterms:created xsi:type="dcterms:W3CDTF">2022-11-03T19:22:21Z</dcterms:created>
  <dcterms:modified xsi:type="dcterms:W3CDTF">2022-11-03T19:25:43Z</dcterms:modified>
</cp:coreProperties>
</file>