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9" r:id="rId8"/>
    <p:sldId id="270" r:id="rId9"/>
    <p:sldId id="277" r:id="rId10"/>
    <p:sldId id="276" r:id="rId11"/>
    <p:sldId id="278" r:id="rId12"/>
    <p:sldId id="27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55" d="100"/>
          <a:sy n="55" d="100"/>
        </p:scale>
        <p:origin x="-77" y="-50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22171-290F-486F-915F-BE62F5FB579E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5E45F-166E-45B3-A653-668268CB5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FADC1-EB61-4941-8871-11A9CE20FD5B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E1CBF-EC2E-4538-B1D7-E118B7AC7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909C-B762-4076-B66B-D5D4F21FE66F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C2536-607C-44F4-9EAA-981013720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17493-1D12-4D08-B14C-5D2F89551302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9EA5C-9CE8-4A3D-A154-478C511F7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6FD6B-D716-477D-A7CA-6ECAF8C5578E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CDCC-CAA8-4F2F-BB1D-9CE3F53BA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2BED4-7B22-442D-94C7-6C74DED3D3EE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3950E-5B8F-4626-BAB8-553F221EC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CB721-65A6-43B9-9518-8D8C24BCD64F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F68B6-9099-46A5-9B26-DB261BD9D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24E30-9F7E-492E-8F31-90DB55974A63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BD1A6-5DFB-46BD-AC08-B894938DF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95CDC-7425-49E9-8216-D3E5D89C6E65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B2C7B-B77C-49B0-869F-D56376AB9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A67B2-1BDE-4304-8F1C-12F424F11A1B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9B7DF-6C37-413D-8AC4-DCA1A338C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E0BFC-0E2C-47A0-8B7C-E1FC1ACB1995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BE5BD-CF79-4D36-8977-382EF655B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305AB23-3366-4F3D-AEFE-64D2C41A90B2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0DE3132-CC19-452E-A4A5-28A644864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2" r:id="rId2"/>
    <p:sldLayoutId id="2147483784" r:id="rId3"/>
    <p:sldLayoutId id="2147483781" r:id="rId4"/>
    <p:sldLayoutId id="2147483780" r:id="rId5"/>
    <p:sldLayoutId id="2147483779" r:id="rId6"/>
    <p:sldLayoutId id="2147483778" r:id="rId7"/>
    <p:sldLayoutId id="2147483777" r:id="rId8"/>
    <p:sldLayoutId id="2147483785" r:id="rId9"/>
    <p:sldLayoutId id="2147483776" r:id="rId10"/>
    <p:sldLayoutId id="21474837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357188" y="1143000"/>
            <a:ext cx="8229600" cy="15716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008000"/>
                </a:solidFill>
                <a:latin typeface="Arial" charset="0"/>
              </a:rPr>
              <a:t>Педагогический совет </a:t>
            </a:r>
            <a:br>
              <a:rPr lang="ru-RU" sz="4000" i="1" dirty="0" smtClean="0">
                <a:solidFill>
                  <a:srgbClr val="008000"/>
                </a:solidFill>
                <a:latin typeface="Arial" charset="0"/>
              </a:rPr>
            </a:br>
            <a:r>
              <a:rPr lang="ru-RU" sz="4000" i="1" dirty="0" smtClean="0">
                <a:solidFill>
                  <a:srgbClr val="008000"/>
                </a:solidFill>
                <a:latin typeface="Arial" charset="0"/>
              </a:rPr>
              <a:t>«Развитие речи детей </a:t>
            </a:r>
            <a:br>
              <a:rPr lang="ru-RU" sz="4000" i="1" dirty="0" smtClean="0">
                <a:solidFill>
                  <a:srgbClr val="008000"/>
                </a:solidFill>
                <a:latin typeface="Arial" charset="0"/>
              </a:rPr>
            </a:br>
            <a:r>
              <a:rPr lang="ru-RU" sz="4000" i="1" dirty="0" smtClean="0">
                <a:solidFill>
                  <a:srgbClr val="008000"/>
                </a:solidFill>
                <a:latin typeface="Arial" charset="0"/>
              </a:rPr>
              <a:t>в условиях ДОУ»</a:t>
            </a:r>
            <a:endParaRPr lang="ru-RU" sz="3200" i="1" dirty="0" smtClean="0">
              <a:solidFill>
                <a:srgbClr val="008000"/>
              </a:solidFill>
              <a:latin typeface="Arial" charset="0"/>
            </a:endParaRPr>
          </a:p>
        </p:txBody>
      </p:sp>
      <p:pic>
        <p:nvPicPr>
          <p:cNvPr id="6147" name="Picture 4" descr="дети с книг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4438" y="2997200"/>
            <a:ext cx="3887787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cbe789fd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04864"/>
            <a:ext cx="4714578" cy="410445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3600" b="1" dirty="0" smtClean="0"/>
              <a:t>Проект решения педагогического совета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Усовершенствование предметно – развивающей среды на группах в соответствии с возрастом </a:t>
            </a:r>
            <a:r>
              <a:rPr lang="ru-RU" dirty="0" smtClean="0"/>
              <a:t>детей.</a:t>
            </a:r>
            <a:endParaRPr lang="ru-RU" dirty="0" smtClean="0"/>
          </a:p>
          <a:p>
            <a:r>
              <a:rPr lang="ru-RU" dirty="0" smtClean="0"/>
              <a:t>Оптимизация методического обеспечения речевого развития </a:t>
            </a:r>
            <a:r>
              <a:rPr lang="ru-RU" dirty="0" smtClean="0"/>
              <a:t>воспитанников.</a:t>
            </a:r>
          </a:p>
          <a:p>
            <a:r>
              <a:rPr lang="ru-RU" dirty="0" smtClean="0"/>
              <a:t>Изучение методических рекомендаций и переход на комплект по развитию речи автора Ушаковой .</a:t>
            </a:r>
          </a:p>
          <a:p>
            <a:r>
              <a:rPr lang="ru-RU" dirty="0" smtClean="0"/>
              <a:t>Внедрение в работу разнообразных технологий, направленных на развитие речи ребенка дошкольного возраста.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39552" y="1916832"/>
            <a:ext cx="792088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algn="r"/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</a:t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i="1" dirty="0" smtClean="0"/>
              <a:t>Человек не может по настоящему  </a:t>
            </a:r>
            <a:endParaRPr lang="ru-RU" sz="4000" b="1" i="1" dirty="0" smtClean="0"/>
          </a:p>
          <a:p>
            <a:pPr algn="r"/>
            <a:r>
              <a:rPr lang="ru-RU" sz="4000" b="1" i="1" dirty="0" smtClean="0"/>
              <a:t>усовершенствоваться, </a:t>
            </a:r>
          </a:p>
          <a:p>
            <a:pPr algn="r"/>
            <a:r>
              <a:rPr lang="ru-RU" sz="4000" b="1" i="1" dirty="0" smtClean="0"/>
              <a:t>если </a:t>
            </a:r>
            <a:r>
              <a:rPr lang="ru-RU" sz="4000" b="1" i="1" dirty="0" smtClean="0"/>
              <a:t>не помогает усовершенствоваться другим</a:t>
            </a:r>
            <a:r>
              <a:rPr lang="ru-RU" sz="4000" b="1" i="1" dirty="0" smtClean="0"/>
              <a:t>.</a:t>
            </a:r>
          </a:p>
          <a:p>
            <a:pPr algn="r"/>
            <a:endParaRPr lang="ru-RU" sz="4000" b="1" i="1" dirty="0" smtClean="0"/>
          </a:p>
          <a:p>
            <a:pPr algn="r"/>
            <a:r>
              <a:rPr lang="ru-RU" sz="2400" b="1" i="1" dirty="0" err="1" smtClean="0"/>
              <a:t>Чарлз</a:t>
            </a:r>
            <a:r>
              <a:rPr lang="ru-RU" sz="2400" b="1" i="1" dirty="0" smtClean="0"/>
              <a:t> Диккенс</a:t>
            </a:r>
          </a:p>
          <a:p>
            <a:pPr algn="r"/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2" name="Рисунок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0"/>
            <a:ext cx="8458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/>
          </p:cNvSpPr>
          <p:nvPr>
            <p:ph idx="1"/>
          </p:nvPr>
        </p:nvSpPr>
        <p:spPr>
          <a:xfrm>
            <a:off x="1403648" y="2780928"/>
            <a:ext cx="7283152" cy="334523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</p:txBody>
      </p:sp>
      <p:pic>
        <p:nvPicPr>
          <p:cNvPr id="8196" name="Рисунок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725" y="539750"/>
            <a:ext cx="82296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20" name="Рисунок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260350"/>
            <a:ext cx="8686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4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4" name="Рисунок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0"/>
            <a:ext cx="8458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8" name="Рисунок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0"/>
            <a:ext cx="8458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dirty="0" smtClean="0">
                <a:solidFill>
                  <a:srgbClr val="0000FF"/>
                </a:solidFill>
              </a:rPr>
              <a:t/>
            </a:r>
            <a:br>
              <a:rPr lang="ru-RU" sz="5400" b="1" dirty="0" smtClean="0">
                <a:solidFill>
                  <a:srgbClr val="0000FF"/>
                </a:solidFill>
              </a:rPr>
            </a:br>
            <a:r>
              <a:rPr lang="ru-RU" b="1" dirty="0" smtClean="0"/>
              <a:t>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 числу современных образовательных технологий можно отнести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748464" cy="515719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здоровье сберегающие технологии;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технологии проектной деятельности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технология исследовательской деятельности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информационно-коммуникационные технологии;(сегодня ИКТ начинают занимать свою нишу в воспитательном  -образовательном пространстве ДО ,компьютерные программы, интерактивный DVD,  система презентаций по развитию речи, компьютерные игры)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личностно-ориентированные технологии;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технология портфолио дошкольника и воспитателя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игровая технология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технология «ТРИЗ» и др.                </a:t>
            </a:r>
          </a:p>
          <a:p>
            <a:pPr>
              <a:buNone/>
            </a:pPr>
            <a:endParaRPr lang="ru-RU" b="1" i="1" dirty="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ЗДОРОВЬЕСБЕРЕГАЮЩИЕ </a:t>
            </a:r>
            <a:b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endParaRPr lang="ru-RU" sz="20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моторики, пальчиковая гимнастика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Мышечная релаксация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Психогимнастика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Музыкотерапия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Су - Джо терапия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Динамические паузы (физкультминутки)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Логоритмика</a:t>
            </a:r>
          </a:p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Профилактика нарушения зрения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563190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В практике работы педагогов ДОУ используются следующие формы работы по видам образовательной деятельности:</a:t>
            </a:r>
          </a:p>
          <a:p>
            <a:r>
              <a:rPr lang="ru-RU" b="1" dirty="0" smtClean="0">
                <a:solidFill>
                  <a:srgbClr val="008000"/>
                </a:solidFill>
              </a:rPr>
              <a:t>Режимные моменты</a:t>
            </a:r>
          </a:p>
          <a:p>
            <a:r>
              <a:rPr lang="ru-RU" b="1" dirty="0" smtClean="0">
                <a:solidFill>
                  <a:srgbClr val="008000"/>
                </a:solidFill>
              </a:rPr>
              <a:t>Совместная деятельность  педагога с детьми</a:t>
            </a:r>
          </a:p>
          <a:p>
            <a:r>
              <a:rPr lang="ru-RU" b="1" dirty="0" smtClean="0">
                <a:solidFill>
                  <a:srgbClr val="008000"/>
                </a:solidFill>
              </a:rPr>
              <a:t>Самостоятельная деятельность детей</a:t>
            </a:r>
          </a:p>
          <a:p>
            <a:r>
              <a:rPr lang="ru-RU" b="1" dirty="0" smtClean="0">
                <a:solidFill>
                  <a:srgbClr val="008000"/>
                </a:solidFill>
              </a:rPr>
              <a:t>Совместная деятельность с семьёй</a:t>
            </a:r>
          </a:p>
          <a:p>
            <a:pPr>
              <a:buNone/>
            </a:pPr>
            <a:r>
              <a:rPr lang="ru-RU" b="1" dirty="0" smtClean="0">
                <a:solidFill>
                  <a:srgbClr val="008000"/>
                </a:solidFill>
              </a:rPr>
              <a:t>    Практическая реализация указанной системы работы по развитию речи способствует становлению речевой активности, основ коммуникативной компетентности ребёнка.</a:t>
            </a:r>
            <a:endParaRPr lang="ru-RU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139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Педагогический совет  «Развитие речи детей  в условиях ДОУ»</vt:lpstr>
      <vt:lpstr>Слайд 2</vt:lpstr>
      <vt:lpstr>Слайд 3</vt:lpstr>
      <vt:lpstr>Слайд 4</vt:lpstr>
      <vt:lpstr>Слайд 5</vt:lpstr>
      <vt:lpstr>Слайд 6</vt:lpstr>
      <vt:lpstr>             К числу современных образовательных технологий можно отнести:</vt:lpstr>
      <vt:lpstr>  ЗДОРОВЬЕСБЕРЕГАЮЩИЕ  ТЕХНОЛОГИИ</vt:lpstr>
      <vt:lpstr>Слайд 9</vt:lpstr>
      <vt:lpstr>Слайд 10</vt:lpstr>
      <vt:lpstr>Проект решения педагогического совета</vt:lpstr>
      <vt:lpstr>Слайд 12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Демонстрационная версия</dc:creator>
  <cp:lastModifiedBy>User</cp:lastModifiedBy>
  <cp:revision>29</cp:revision>
  <dcterms:created xsi:type="dcterms:W3CDTF">2013-12-02T13:40:29Z</dcterms:created>
  <dcterms:modified xsi:type="dcterms:W3CDTF">2017-02-28T09:43:57Z</dcterms:modified>
</cp:coreProperties>
</file>